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88" r:id="rId2"/>
    <p:sldId id="257" r:id="rId3"/>
    <p:sldId id="258" r:id="rId4"/>
    <p:sldId id="282" r:id="rId5"/>
    <p:sldId id="289" r:id="rId6"/>
    <p:sldId id="260" r:id="rId7"/>
    <p:sldId id="290" r:id="rId8"/>
    <p:sldId id="292" r:id="rId9"/>
    <p:sldId id="291" r:id="rId10"/>
    <p:sldId id="293" r:id="rId11"/>
    <p:sldId id="294" r:id="rId12"/>
    <p:sldId id="295" r:id="rId13"/>
    <p:sldId id="296" r:id="rId14"/>
    <p:sldId id="264" r:id="rId15"/>
    <p:sldId id="259" r:id="rId16"/>
    <p:sldId id="298" r:id="rId17"/>
    <p:sldId id="261" r:id="rId18"/>
    <p:sldId id="299" r:id="rId19"/>
    <p:sldId id="283" r:id="rId20"/>
    <p:sldId id="284" r:id="rId21"/>
    <p:sldId id="285" r:id="rId22"/>
    <p:sldId id="29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B6"/>
    <a:srgbClr val="DEBED6"/>
    <a:srgbClr val="C967A6"/>
    <a:srgbClr val="F1B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251D09-B20A-46C1-9477-54D8E1DE3E68}" v="2007" dt="2024-07-12T15:49:34.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52" autoAdjust="0"/>
    <p:restoredTop sz="94660"/>
  </p:normalViewPr>
  <p:slideViewPr>
    <p:cSldViewPr snapToGrid="0">
      <p:cViewPr varScale="1">
        <p:scale>
          <a:sx n="76" d="100"/>
          <a:sy n="76" d="100"/>
        </p:scale>
        <p:origin x="43"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t Jomy" userId="339a6494cf8c2724" providerId="LiveId" clId="{C3251D09-B20A-46C1-9477-54D8E1DE3E68}"/>
    <pc:docChg chg="undo redo custSel addSld delSld modSld sldOrd delMainMaster modMainMaster">
      <pc:chgData name="Janet Jomy" userId="339a6494cf8c2724" providerId="LiveId" clId="{C3251D09-B20A-46C1-9477-54D8E1DE3E68}" dt="2024-07-12T15:50:23.046" v="5531" actId="12"/>
      <pc:docMkLst>
        <pc:docMk/>
      </pc:docMkLst>
      <pc:sldChg chg="addSp delSp modSp del mod">
        <pc:chgData name="Janet Jomy" userId="339a6494cf8c2724" providerId="LiveId" clId="{C3251D09-B20A-46C1-9477-54D8E1DE3E68}" dt="2024-07-07T14:35:52.711" v="1632" actId="47"/>
        <pc:sldMkLst>
          <pc:docMk/>
          <pc:sldMk cId="2291499343" sldId="256"/>
        </pc:sldMkLst>
        <pc:spChg chg="del">
          <ac:chgData name="Janet Jomy" userId="339a6494cf8c2724" providerId="LiveId" clId="{C3251D09-B20A-46C1-9477-54D8E1DE3E68}" dt="2024-07-07T14:31:46.413" v="1465" actId="21"/>
          <ac:spMkLst>
            <pc:docMk/>
            <pc:sldMk cId="2291499343" sldId="256"/>
            <ac:spMk id="4" creationId="{E61C5A16-98B9-9E5C-8FE3-BA8698A5105D}"/>
          </ac:spMkLst>
        </pc:spChg>
        <pc:spChg chg="del">
          <ac:chgData name="Janet Jomy" userId="339a6494cf8c2724" providerId="LiveId" clId="{C3251D09-B20A-46C1-9477-54D8E1DE3E68}" dt="2024-07-07T14:31:46.413" v="1465" actId="21"/>
          <ac:spMkLst>
            <pc:docMk/>
            <pc:sldMk cId="2291499343" sldId="256"/>
            <ac:spMk id="7" creationId="{168C4F7E-E8D2-DCDC-50DC-A557FF6E3CB5}"/>
          </ac:spMkLst>
        </pc:spChg>
        <pc:spChg chg="del">
          <ac:chgData name="Janet Jomy" userId="339a6494cf8c2724" providerId="LiveId" clId="{C3251D09-B20A-46C1-9477-54D8E1DE3E68}" dt="2024-07-07T14:32:35.742" v="1474" actId="21"/>
          <ac:spMkLst>
            <pc:docMk/>
            <pc:sldMk cId="2291499343" sldId="256"/>
            <ac:spMk id="8" creationId="{73EFCF20-5845-F422-CE63-55CE0BB06AF3}"/>
          </ac:spMkLst>
        </pc:spChg>
        <pc:spChg chg="add mod">
          <ac:chgData name="Janet Jomy" userId="339a6494cf8c2724" providerId="LiveId" clId="{C3251D09-B20A-46C1-9477-54D8E1DE3E68}" dt="2024-07-07T14:28:12.239" v="1447" actId="1076"/>
          <ac:spMkLst>
            <pc:docMk/>
            <pc:sldMk cId="2291499343" sldId="256"/>
            <ac:spMk id="11" creationId="{0A1F784A-9C8A-B027-1F94-3229E6CC0D07}"/>
          </ac:spMkLst>
        </pc:spChg>
        <pc:picChg chg="add del mod">
          <ac:chgData name="Janet Jomy" userId="339a6494cf8c2724" providerId="LiveId" clId="{C3251D09-B20A-46C1-9477-54D8E1DE3E68}" dt="2024-07-07T14:31:46.413" v="1465" actId="21"/>
          <ac:picMkLst>
            <pc:docMk/>
            <pc:sldMk cId="2291499343" sldId="256"/>
            <ac:picMk id="10244" creationId="{05C71B03-939E-4340-8E87-AB86981D0D23}"/>
          </ac:picMkLst>
        </pc:picChg>
      </pc:sldChg>
      <pc:sldChg chg="modSp mod ord setBg">
        <pc:chgData name="Janet Jomy" userId="339a6494cf8c2724" providerId="LiveId" clId="{C3251D09-B20A-46C1-9477-54D8E1DE3E68}" dt="2024-07-07T18:23:00.112" v="2947" actId="207"/>
        <pc:sldMkLst>
          <pc:docMk/>
          <pc:sldMk cId="1500473106" sldId="257"/>
        </pc:sldMkLst>
        <pc:spChg chg="mod">
          <ac:chgData name="Janet Jomy" userId="339a6494cf8c2724" providerId="LiveId" clId="{C3251D09-B20A-46C1-9477-54D8E1DE3E68}" dt="2024-07-07T08:52:06.403" v="27" actId="2711"/>
          <ac:spMkLst>
            <pc:docMk/>
            <pc:sldMk cId="1500473106" sldId="257"/>
            <ac:spMk id="3" creationId="{19BA7967-D73E-9DE3-9E29-16D0363EE173}"/>
          </ac:spMkLst>
        </pc:spChg>
        <pc:spChg chg="mod">
          <ac:chgData name="Janet Jomy" userId="339a6494cf8c2724" providerId="LiveId" clId="{C3251D09-B20A-46C1-9477-54D8E1DE3E68}" dt="2024-07-07T08:52:06.403" v="27" actId="2711"/>
          <ac:spMkLst>
            <pc:docMk/>
            <pc:sldMk cId="1500473106" sldId="257"/>
            <ac:spMk id="4" creationId="{A45E6C88-92BD-41D4-A314-878B519EC31B}"/>
          </ac:spMkLst>
        </pc:spChg>
        <pc:spChg chg="mod">
          <ac:chgData name="Janet Jomy" userId="339a6494cf8c2724" providerId="LiveId" clId="{C3251D09-B20A-46C1-9477-54D8E1DE3E68}" dt="2024-07-07T08:52:06.403" v="27" actId="2711"/>
          <ac:spMkLst>
            <pc:docMk/>
            <pc:sldMk cId="1500473106" sldId="257"/>
            <ac:spMk id="11" creationId="{F120BDEB-3DC2-4356-E34E-F00DAB179401}"/>
          </ac:spMkLst>
        </pc:spChg>
        <pc:spChg chg="mod">
          <ac:chgData name="Janet Jomy" userId="339a6494cf8c2724" providerId="LiveId" clId="{C3251D09-B20A-46C1-9477-54D8E1DE3E68}" dt="2024-07-07T18:23:00.112" v="2947" actId="207"/>
          <ac:spMkLst>
            <pc:docMk/>
            <pc:sldMk cId="1500473106" sldId="257"/>
            <ac:spMk id="13" creationId="{94CF6F0B-2B8D-E489-CF82-9175D23CD2DE}"/>
          </ac:spMkLst>
        </pc:spChg>
        <pc:spChg chg="mod">
          <ac:chgData name="Janet Jomy" userId="339a6494cf8c2724" providerId="LiveId" clId="{C3251D09-B20A-46C1-9477-54D8E1DE3E68}" dt="2024-07-07T08:52:06.403" v="27" actId="2711"/>
          <ac:spMkLst>
            <pc:docMk/>
            <pc:sldMk cId="1500473106" sldId="257"/>
            <ac:spMk id="15" creationId="{A0BEB400-9CA0-BDEB-D3E0-95D29883DE8C}"/>
          </ac:spMkLst>
        </pc:spChg>
        <pc:spChg chg="mod">
          <ac:chgData name="Janet Jomy" userId="339a6494cf8c2724" providerId="LiveId" clId="{C3251D09-B20A-46C1-9477-54D8E1DE3E68}" dt="2024-07-07T08:52:06.403" v="27" actId="2711"/>
          <ac:spMkLst>
            <pc:docMk/>
            <pc:sldMk cId="1500473106" sldId="257"/>
            <ac:spMk id="17" creationId="{B11D764F-D6FA-E44C-D2CC-61794B8E45B7}"/>
          </ac:spMkLst>
        </pc:spChg>
        <pc:spChg chg="mod">
          <ac:chgData name="Janet Jomy" userId="339a6494cf8c2724" providerId="LiveId" clId="{C3251D09-B20A-46C1-9477-54D8E1DE3E68}" dt="2024-07-07T08:52:06.403" v="27" actId="2711"/>
          <ac:spMkLst>
            <pc:docMk/>
            <pc:sldMk cId="1500473106" sldId="257"/>
            <ac:spMk id="18" creationId="{157C225F-2DF5-8F0C-8DB8-BCCBD02D87AA}"/>
          </ac:spMkLst>
        </pc:spChg>
        <pc:spChg chg="mod">
          <ac:chgData name="Janet Jomy" userId="339a6494cf8c2724" providerId="LiveId" clId="{C3251D09-B20A-46C1-9477-54D8E1DE3E68}" dt="2024-07-07T08:52:06.403" v="27" actId="2711"/>
          <ac:spMkLst>
            <pc:docMk/>
            <pc:sldMk cId="1500473106" sldId="257"/>
            <ac:spMk id="24" creationId="{6AA26529-4C7F-D1EE-BE52-B9D499E160EB}"/>
          </ac:spMkLst>
        </pc:spChg>
        <pc:spChg chg="mod">
          <ac:chgData name="Janet Jomy" userId="339a6494cf8c2724" providerId="LiveId" clId="{C3251D09-B20A-46C1-9477-54D8E1DE3E68}" dt="2024-07-07T08:52:06.403" v="27" actId="2711"/>
          <ac:spMkLst>
            <pc:docMk/>
            <pc:sldMk cId="1500473106" sldId="257"/>
            <ac:spMk id="25" creationId="{13D16B34-31A5-DB70-40B2-66796CA2C739}"/>
          </ac:spMkLst>
        </pc:spChg>
        <pc:spChg chg="mod">
          <ac:chgData name="Janet Jomy" userId="339a6494cf8c2724" providerId="LiveId" clId="{C3251D09-B20A-46C1-9477-54D8E1DE3E68}" dt="2024-07-07T08:52:06.403" v="27" actId="2711"/>
          <ac:spMkLst>
            <pc:docMk/>
            <pc:sldMk cId="1500473106" sldId="257"/>
            <ac:spMk id="27" creationId="{0588058A-B87F-4FD0-CCDD-98101ABBD14E}"/>
          </ac:spMkLst>
        </pc:spChg>
        <pc:spChg chg="mod">
          <ac:chgData name="Janet Jomy" userId="339a6494cf8c2724" providerId="LiveId" clId="{C3251D09-B20A-46C1-9477-54D8E1DE3E68}" dt="2024-07-07T08:52:06.403" v="27" actId="2711"/>
          <ac:spMkLst>
            <pc:docMk/>
            <pc:sldMk cId="1500473106" sldId="257"/>
            <ac:spMk id="28" creationId="{D520B316-6794-3821-7CCD-63BC787790CE}"/>
          </ac:spMkLst>
        </pc:spChg>
        <pc:spChg chg="mod">
          <ac:chgData name="Janet Jomy" userId="339a6494cf8c2724" providerId="LiveId" clId="{C3251D09-B20A-46C1-9477-54D8E1DE3E68}" dt="2024-07-07T08:52:06.403" v="27" actId="2711"/>
          <ac:spMkLst>
            <pc:docMk/>
            <pc:sldMk cId="1500473106" sldId="257"/>
            <ac:spMk id="33" creationId="{9C29F2B6-B4FF-0C74-418D-94C74E651290}"/>
          </ac:spMkLst>
        </pc:spChg>
        <pc:spChg chg="mod">
          <ac:chgData name="Janet Jomy" userId="339a6494cf8c2724" providerId="LiveId" clId="{C3251D09-B20A-46C1-9477-54D8E1DE3E68}" dt="2024-07-07T08:52:06.403" v="27" actId="2711"/>
          <ac:spMkLst>
            <pc:docMk/>
            <pc:sldMk cId="1500473106" sldId="257"/>
            <ac:spMk id="34" creationId="{FDCE5036-D731-AA35-F1C4-9DD12D79B6C2}"/>
          </ac:spMkLst>
        </pc:spChg>
        <pc:spChg chg="mod">
          <ac:chgData name="Janet Jomy" userId="339a6494cf8c2724" providerId="LiveId" clId="{C3251D09-B20A-46C1-9477-54D8E1DE3E68}" dt="2024-07-07T08:52:06.403" v="27" actId="2711"/>
          <ac:spMkLst>
            <pc:docMk/>
            <pc:sldMk cId="1500473106" sldId="257"/>
            <ac:spMk id="36" creationId="{70606410-31AC-78F2-1107-0AE29D3F9899}"/>
          </ac:spMkLst>
        </pc:spChg>
        <pc:spChg chg="mod">
          <ac:chgData name="Janet Jomy" userId="339a6494cf8c2724" providerId="LiveId" clId="{C3251D09-B20A-46C1-9477-54D8E1DE3E68}" dt="2024-07-07T08:52:06.403" v="27" actId="2711"/>
          <ac:spMkLst>
            <pc:docMk/>
            <pc:sldMk cId="1500473106" sldId="257"/>
            <ac:spMk id="37" creationId="{2CDFB5FE-C42D-8FF4-3F53-FB24B5FBC951}"/>
          </ac:spMkLst>
        </pc:spChg>
        <pc:spChg chg="mod">
          <ac:chgData name="Janet Jomy" userId="339a6494cf8c2724" providerId="LiveId" clId="{C3251D09-B20A-46C1-9477-54D8E1DE3E68}" dt="2024-07-07T08:52:06.403" v="27" actId="2711"/>
          <ac:spMkLst>
            <pc:docMk/>
            <pc:sldMk cId="1500473106" sldId="257"/>
            <ac:spMk id="39" creationId="{63195DA2-FC8F-CD1B-6D04-0DB3AD140B71}"/>
          </ac:spMkLst>
        </pc:spChg>
        <pc:spChg chg="mod">
          <ac:chgData name="Janet Jomy" userId="339a6494cf8c2724" providerId="LiveId" clId="{C3251D09-B20A-46C1-9477-54D8E1DE3E68}" dt="2024-07-07T08:52:06.403" v="27" actId="2711"/>
          <ac:spMkLst>
            <pc:docMk/>
            <pc:sldMk cId="1500473106" sldId="257"/>
            <ac:spMk id="40" creationId="{52F94389-E362-7FD7-4003-90FBA84770DA}"/>
          </ac:spMkLst>
        </pc:spChg>
        <pc:spChg chg="mod">
          <ac:chgData name="Janet Jomy" userId="339a6494cf8c2724" providerId="LiveId" clId="{C3251D09-B20A-46C1-9477-54D8E1DE3E68}" dt="2024-07-07T08:52:06.403" v="27" actId="2711"/>
          <ac:spMkLst>
            <pc:docMk/>
            <pc:sldMk cId="1500473106" sldId="257"/>
            <ac:spMk id="50" creationId="{00265111-D8A2-6448-7FA0-30E5BCD073D1}"/>
          </ac:spMkLst>
        </pc:spChg>
        <pc:spChg chg="mod">
          <ac:chgData name="Janet Jomy" userId="339a6494cf8c2724" providerId="LiveId" clId="{C3251D09-B20A-46C1-9477-54D8E1DE3E68}" dt="2024-07-07T08:52:06.403" v="27" actId="2711"/>
          <ac:spMkLst>
            <pc:docMk/>
            <pc:sldMk cId="1500473106" sldId="257"/>
            <ac:spMk id="51" creationId="{B09EEEE0-5D08-A816-98FA-6B4C3D76FBEE}"/>
          </ac:spMkLst>
        </pc:spChg>
        <pc:grpChg chg="mod">
          <ac:chgData name="Janet Jomy" userId="339a6494cf8c2724" providerId="LiveId" clId="{C3251D09-B20A-46C1-9477-54D8E1DE3E68}" dt="2024-07-07T08:51:01.985" v="4" actId="1076"/>
          <ac:grpSpMkLst>
            <pc:docMk/>
            <pc:sldMk cId="1500473106" sldId="257"/>
            <ac:grpSpMk id="38" creationId="{1D736F30-9736-56D1-7C59-CE044D066CF7}"/>
          </ac:grpSpMkLst>
        </pc:grpChg>
        <pc:grpChg chg="mod">
          <ac:chgData name="Janet Jomy" userId="339a6494cf8c2724" providerId="LiveId" clId="{C3251D09-B20A-46C1-9477-54D8E1DE3E68}" dt="2024-07-07T08:51:09.720" v="5" actId="1076"/>
          <ac:grpSpMkLst>
            <pc:docMk/>
            <pc:sldMk cId="1500473106" sldId="257"/>
            <ac:grpSpMk id="49" creationId="{A8323D09-C01B-3593-13A9-EA86D908659D}"/>
          </ac:grpSpMkLst>
        </pc:grpChg>
      </pc:sldChg>
      <pc:sldChg chg="addSp delSp modSp mod setBg">
        <pc:chgData name="Janet Jomy" userId="339a6494cf8c2724" providerId="LiveId" clId="{C3251D09-B20A-46C1-9477-54D8E1DE3E68}" dt="2024-07-07T19:23:14.548" v="3485" actId="123"/>
        <pc:sldMkLst>
          <pc:docMk/>
          <pc:sldMk cId="94070441" sldId="258"/>
        </pc:sldMkLst>
        <pc:spChg chg="del">
          <ac:chgData name="Janet Jomy" userId="339a6494cf8c2724" providerId="LiveId" clId="{C3251D09-B20A-46C1-9477-54D8E1DE3E68}" dt="2024-07-07T08:51:33.216" v="10" actId="478"/>
          <ac:spMkLst>
            <pc:docMk/>
            <pc:sldMk cId="94070441" sldId="258"/>
            <ac:spMk id="4" creationId="{B18C0232-3A35-601C-7915-C7EDE6B97AA6}"/>
          </ac:spMkLst>
        </pc:spChg>
        <pc:spChg chg="del mod">
          <ac:chgData name="Janet Jomy" userId="339a6494cf8c2724" providerId="LiveId" clId="{C3251D09-B20A-46C1-9477-54D8E1DE3E68}" dt="2024-07-07T08:51:31.137" v="9" actId="478"/>
          <ac:spMkLst>
            <pc:docMk/>
            <pc:sldMk cId="94070441" sldId="258"/>
            <ac:spMk id="5" creationId="{856A8612-A7B5-E2ED-6039-6FF7E35B77A9}"/>
          </ac:spMkLst>
        </pc:spChg>
        <pc:spChg chg="add del mod">
          <ac:chgData name="Janet Jomy" userId="339a6494cf8c2724" providerId="LiveId" clId="{C3251D09-B20A-46C1-9477-54D8E1DE3E68}" dt="2024-07-07T08:51:35.582" v="11"/>
          <ac:spMkLst>
            <pc:docMk/>
            <pc:sldMk cId="94070441" sldId="258"/>
            <ac:spMk id="8" creationId="{49AD3B48-E276-53C7-7C56-A766DBD4CD75}"/>
          </ac:spMkLst>
        </pc:spChg>
        <pc:spChg chg="add mod">
          <ac:chgData name="Janet Jomy" userId="339a6494cf8c2724" providerId="LiveId" clId="{C3251D09-B20A-46C1-9477-54D8E1DE3E68}" dt="2024-07-07T19:01:25.164" v="3360" actId="2711"/>
          <ac:spMkLst>
            <pc:docMk/>
            <pc:sldMk cId="94070441" sldId="258"/>
            <ac:spMk id="9" creationId="{C2E30CDA-6056-5BCF-B448-6476AC40C06C}"/>
          </ac:spMkLst>
        </pc:spChg>
        <pc:spChg chg="add mod">
          <ac:chgData name="Janet Jomy" userId="339a6494cf8c2724" providerId="LiveId" clId="{C3251D09-B20A-46C1-9477-54D8E1DE3E68}" dt="2024-07-07T19:00:11.519" v="3357" actId="404"/>
          <ac:spMkLst>
            <pc:docMk/>
            <pc:sldMk cId="94070441" sldId="258"/>
            <ac:spMk id="10" creationId="{AB635320-33E7-712E-773D-8CFA173F7104}"/>
          </ac:spMkLst>
        </pc:spChg>
        <pc:spChg chg="add del">
          <ac:chgData name="Janet Jomy" userId="339a6494cf8c2724" providerId="LiveId" clId="{C3251D09-B20A-46C1-9477-54D8E1DE3E68}" dt="2024-07-07T08:55:23.124" v="84" actId="22"/>
          <ac:spMkLst>
            <pc:docMk/>
            <pc:sldMk cId="94070441" sldId="258"/>
            <ac:spMk id="12" creationId="{8878D836-C3F7-8137-942F-0ADEE347601B}"/>
          </ac:spMkLst>
        </pc:spChg>
        <pc:spChg chg="add del">
          <ac:chgData name="Janet Jomy" userId="339a6494cf8c2724" providerId="LiveId" clId="{C3251D09-B20A-46C1-9477-54D8E1DE3E68}" dt="2024-07-07T08:55:24.352" v="86" actId="22"/>
          <ac:spMkLst>
            <pc:docMk/>
            <pc:sldMk cId="94070441" sldId="258"/>
            <ac:spMk id="14" creationId="{94A67D83-4F57-C8AF-AFD8-A3891E57DC7D}"/>
          </ac:spMkLst>
        </pc:spChg>
        <pc:spChg chg="add mod">
          <ac:chgData name="Janet Jomy" userId="339a6494cf8c2724" providerId="LiveId" clId="{C3251D09-B20A-46C1-9477-54D8E1DE3E68}" dt="2024-07-07T19:23:14.548" v="3485" actId="123"/>
          <ac:spMkLst>
            <pc:docMk/>
            <pc:sldMk cId="94070441" sldId="258"/>
            <ac:spMk id="16" creationId="{C9878BCA-5AAB-87DC-011A-C2D8508D0485}"/>
          </ac:spMkLst>
        </pc:spChg>
        <pc:spChg chg="add">
          <ac:chgData name="Janet Jomy" userId="339a6494cf8c2724" providerId="LiveId" clId="{C3251D09-B20A-46C1-9477-54D8E1DE3E68}" dt="2024-07-07T18:23:44.369" v="2956"/>
          <ac:spMkLst>
            <pc:docMk/>
            <pc:sldMk cId="94070441" sldId="258"/>
            <ac:spMk id="19" creationId="{BB0EE419-6D01-F0AC-22EF-3E7E836B7CA0}"/>
          </ac:spMkLst>
        </pc:spChg>
        <pc:spChg chg="add">
          <ac:chgData name="Janet Jomy" userId="339a6494cf8c2724" providerId="LiveId" clId="{C3251D09-B20A-46C1-9477-54D8E1DE3E68}" dt="2024-07-07T18:23:53.576" v="2957"/>
          <ac:spMkLst>
            <pc:docMk/>
            <pc:sldMk cId="94070441" sldId="258"/>
            <ac:spMk id="20" creationId="{49FD81AD-36D8-437C-6DF8-21DF28E4E325}"/>
          </ac:spMkLst>
        </pc:spChg>
        <pc:spChg chg="add">
          <ac:chgData name="Janet Jomy" userId="339a6494cf8c2724" providerId="LiveId" clId="{C3251D09-B20A-46C1-9477-54D8E1DE3E68}" dt="2024-07-07T18:24:06.518" v="2959"/>
          <ac:spMkLst>
            <pc:docMk/>
            <pc:sldMk cId="94070441" sldId="258"/>
            <ac:spMk id="21" creationId="{C37496CC-E0AE-3005-7B80-A32A0674196E}"/>
          </ac:spMkLst>
        </pc:spChg>
        <pc:spChg chg="add">
          <ac:chgData name="Janet Jomy" userId="339a6494cf8c2724" providerId="LiveId" clId="{C3251D09-B20A-46C1-9477-54D8E1DE3E68}" dt="2024-07-07T18:25:00.638" v="2980"/>
          <ac:spMkLst>
            <pc:docMk/>
            <pc:sldMk cId="94070441" sldId="258"/>
            <ac:spMk id="22" creationId="{708BD5D8-AEC1-93E9-3C0B-2ECE1C87140D}"/>
          </ac:spMkLst>
        </pc:spChg>
        <pc:picChg chg="add del mod">
          <ac:chgData name="Janet Jomy" userId="339a6494cf8c2724" providerId="LiveId" clId="{C3251D09-B20A-46C1-9477-54D8E1DE3E68}" dt="2024-07-07T09:03:31.414" v="114" actId="478"/>
          <ac:picMkLst>
            <pc:docMk/>
            <pc:sldMk cId="94070441" sldId="258"/>
            <ac:picMk id="18" creationId="{07239F73-BEC9-A32B-E318-49F431767648}"/>
          </ac:picMkLst>
        </pc:picChg>
        <pc:picChg chg="add mod">
          <ac:chgData name="Janet Jomy" userId="339a6494cf8c2724" providerId="LiveId" clId="{C3251D09-B20A-46C1-9477-54D8E1DE3E68}" dt="2024-07-07T09:02:17.078" v="112" actId="167"/>
          <ac:picMkLst>
            <pc:docMk/>
            <pc:sldMk cId="94070441" sldId="258"/>
            <ac:picMk id="1026" creationId="{89899557-310D-4D4F-7A73-C4E00A4E0FAA}"/>
          </ac:picMkLst>
        </pc:picChg>
      </pc:sldChg>
      <pc:sldChg chg="addSp delSp modSp mod setBg">
        <pc:chgData name="Janet Jomy" userId="339a6494cf8c2724" providerId="LiveId" clId="{C3251D09-B20A-46C1-9477-54D8E1DE3E68}" dt="2024-07-12T14:44:19.330" v="4563" actId="1076"/>
        <pc:sldMkLst>
          <pc:docMk/>
          <pc:sldMk cId="1558193047" sldId="259"/>
        </pc:sldMkLst>
        <pc:spChg chg="add mod">
          <ac:chgData name="Janet Jomy" userId="339a6494cf8c2724" providerId="LiveId" clId="{C3251D09-B20A-46C1-9477-54D8E1DE3E68}" dt="2024-07-12T14:37:51.374" v="4068" actId="207"/>
          <ac:spMkLst>
            <pc:docMk/>
            <pc:sldMk cId="1558193047" sldId="259"/>
            <ac:spMk id="2" creationId="{FAEC4FBB-CC51-EBC0-5130-EF41E3429F04}"/>
          </ac:spMkLst>
        </pc:spChg>
        <pc:spChg chg="add del mod">
          <ac:chgData name="Janet Jomy" userId="339a6494cf8c2724" providerId="LiveId" clId="{C3251D09-B20A-46C1-9477-54D8E1DE3E68}" dt="2024-07-12T14:36:58.300" v="4048" actId="478"/>
          <ac:spMkLst>
            <pc:docMk/>
            <pc:sldMk cId="1558193047" sldId="259"/>
            <ac:spMk id="3" creationId="{C2B7CBFF-662E-F91F-F4F8-D89398D4F3F3}"/>
          </ac:spMkLst>
        </pc:spChg>
        <pc:spChg chg="del mod">
          <ac:chgData name="Janet Jomy" userId="339a6494cf8c2724" providerId="LiveId" clId="{C3251D09-B20A-46C1-9477-54D8E1DE3E68}" dt="2024-07-07T09:33:40.865" v="687" actId="478"/>
          <ac:spMkLst>
            <pc:docMk/>
            <pc:sldMk cId="1558193047" sldId="259"/>
            <ac:spMk id="4" creationId="{242200F6-8E9F-903D-A512-BC5EF59E9DAB}"/>
          </ac:spMkLst>
        </pc:spChg>
        <pc:spChg chg="add mod">
          <ac:chgData name="Janet Jomy" userId="339a6494cf8c2724" providerId="LiveId" clId="{C3251D09-B20A-46C1-9477-54D8E1DE3E68}" dt="2024-07-12T14:30:51.828" v="3879" actId="20577"/>
          <ac:spMkLst>
            <pc:docMk/>
            <pc:sldMk cId="1558193047" sldId="259"/>
            <ac:spMk id="4" creationId="{798C2911-E108-802C-78CD-2E3CC399C9CA}"/>
          </ac:spMkLst>
        </pc:spChg>
        <pc:spChg chg="add mod">
          <ac:chgData name="Janet Jomy" userId="339a6494cf8c2724" providerId="LiveId" clId="{C3251D09-B20A-46C1-9477-54D8E1DE3E68}" dt="2024-07-12T14:30:33.174" v="3876"/>
          <ac:spMkLst>
            <pc:docMk/>
            <pc:sldMk cId="1558193047" sldId="259"/>
            <ac:spMk id="5" creationId="{B8107F76-5739-65C2-E319-389C2E2E1B0F}"/>
          </ac:spMkLst>
        </pc:spChg>
        <pc:spChg chg="add del mod">
          <ac:chgData name="Janet Jomy" userId="339a6494cf8c2724" providerId="LiveId" clId="{C3251D09-B20A-46C1-9477-54D8E1DE3E68}" dt="2024-07-07T09:42:58.885" v="787" actId="478"/>
          <ac:spMkLst>
            <pc:docMk/>
            <pc:sldMk cId="1558193047" sldId="259"/>
            <ac:spMk id="5" creationId="{BBA1B20C-88F8-7834-1BE9-8A839ABF7603}"/>
          </ac:spMkLst>
        </pc:spChg>
        <pc:spChg chg="add mod">
          <ac:chgData name="Janet Jomy" userId="339a6494cf8c2724" providerId="LiveId" clId="{C3251D09-B20A-46C1-9477-54D8E1DE3E68}" dt="2024-07-12T14:37:33.060" v="4066" actId="20577"/>
          <ac:spMkLst>
            <pc:docMk/>
            <pc:sldMk cId="1558193047" sldId="259"/>
            <ac:spMk id="6" creationId="{13A9FA31-1F15-AA02-E1AF-0F416AF2B63D}"/>
          </ac:spMkLst>
        </pc:spChg>
        <pc:spChg chg="del mod topLvl">
          <ac:chgData name="Janet Jomy" userId="339a6494cf8c2724" providerId="LiveId" clId="{C3251D09-B20A-46C1-9477-54D8E1DE3E68}" dt="2024-07-07T09:48:12.660" v="843" actId="478"/>
          <ac:spMkLst>
            <pc:docMk/>
            <pc:sldMk cId="1558193047" sldId="259"/>
            <ac:spMk id="7" creationId="{7B531943-C6E1-981D-6215-86DCFA51BE9F}"/>
          </ac:spMkLst>
        </pc:spChg>
        <pc:spChg chg="add mod">
          <ac:chgData name="Janet Jomy" userId="339a6494cf8c2724" providerId="LiveId" clId="{C3251D09-B20A-46C1-9477-54D8E1DE3E68}" dt="2024-07-12T14:37:29.837" v="4064" actId="20577"/>
          <ac:spMkLst>
            <pc:docMk/>
            <pc:sldMk cId="1558193047" sldId="259"/>
            <ac:spMk id="7" creationId="{A7B13584-40B0-87F9-C7B3-6B6C8E459001}"/>
          </ac:spMkLst>
        </pc:spChg>
        <pc:spChg chg="mod">
          <ac:chgData name="Janet Jomy" userId="339a6494cf8c2724" providerId="LiveId" clId="{C3251D09-B20A-46C1-9477-54D8E1DE3E68}" dt="2024-07-07T09:47:19.436" v="821"/>
          <ac:spMkLst>
            <pc:docMk/>
            <pc:sldMk cId="1558193047" sldId="259"/>
            <ac:spMk id="9" creationId="{A6493562-667A-54F4-7B88-F3E69B6868E3}"/>
          </ac:spMkLst>
        </pc:spChg>
        <pc:spChg chg="mod">
          <ac:chgData name="Janet Jomy" userId="339a6494cf8c2724" providerId="LiveId" clId="{C3251D09-B20A-46C1-9477-54D8E1DE3E68}" dt="2024-07-07T09:47:19.436" v="821"/>
          <ac:spMkLst>
            <pc:docMk/>
            <pc:sldMk cId="1558193047" sldId="259"/>
            <ac:spMk id="10" creationId="{8722D720-9C2E-95FF-A171-507EAAF14686}"/>
          </ac:spMkLst>
        </pc:spChg>
        <pc:spChg chg="del mod">
          <ac:chgData name="Janet Jomy" userId="339a6494cf8c2724" providerId="LiveId" clId="{C3251D09-B20A-46C1-9477-54D8E1DE3E68}" dt="2024-07-07T09:33:49.359" v="690" actId="478"/>
          <ac:spMkLst>
            <pc:docMk/>
            <pc:sldMk cId="1558193047" sldId="259"/>
            <ac:spMk id="11" creationId="{0824D3E1-F51D-59CD-0D60-31AA507AF8F2}"/>
          </ac:spMkLst>
        </pc:spChg>
        <pc:spChg chg="add mod">
          <ac:chgData name="Janet Jomy" userId="339a6494cf8c2724" providerId="LiveId" clId="{C3251D09-B20A-46C1-9477-54D8E1DE3E68}" dt="2024-07-12T14:37:24.630" v="4062" actId="20577"/>
          <ac:spMkLst>
            <pc:docMk/>
            <pc:sldMk cId="1558193047" sldId="259"/>
            <ac:spMk id="11" creationId="{BA09D228-2B66-C906-D2B0-C0DDFAF01B74}"/>
          </ac:spMkLst>
        </pc:spChg>
        <pc:spChg chg="mod">
          <ac:chgData name="Janet Jomy" userId="339a6494cf8c2724" providerId="LiveId" clId="{C3251D09-B20A-46C1-9477-54D8E1DE3E68}" dt="2024-07-07T09:47:19.436" v="821"/>
          <ac:spMkLst>
            <pc:docMk/>
            <pc:sldMk cId="1558193047" sldId="259"/>
            <ac:spMk id="12" creationId="{3C66A692-E526-9E6F-D20B-2DC781468AD7}"/>
          </ac:spMkLst>
        </pc:spChg>
        <pc:spChg chg="mod">
          <ac:chgData name="Janet Jomy" userId="339a6494cf8c2724" providerId="LiveId" clId="{C3251D09-B20A-46C1-9477-54D8E1DE3E68}" dt="2024-07-12T14:43:53.340" v="4560" actId="1076"/>
          <ac:spMkLst>
            <pc:docMk/>
            <pc:sldMk cId="1558193047" sldId="259"/>
            <ac:spMk id="14" creationId="{BA3B0401-D5D7-AAF4-4322-CF863FF1CBB7}"/>
          </ac:spMkLst>
        </pc:spChg>
        <pc:spChg chg="mod">
          <ac:chgData name="Janet Jomy" userId="339a6494cf8c2724" providerId="LiveId" clId="{C3251D09-B20A-46C1-9477-54D8E1DE3E68}" dt="2024-07-12T14:23:26.519" v="3799" actId="14100"/>
          <ac:spMkLst>
            <pc:docMk/>
            <pc:sldMk cId="1558193047" sldId="259"/>
            <ac:spMk id="15" creationId="{B5051273-93F4-A376-A2B7-6B9898DEAE71}"/>
          </ac:spMkLst>
        </pc:spChg>
        <pc:spChg chg="mod">
          <ac:chgData name="Janet Jomy" userId="339a6494cf8c2724" providerId="LiveId" clId="{C3251D09-B20A-46C1-9477-54D8E1DE3E68}" dt="2024-07-12T14:44:01.700" v="4561" actId="1076"/>
          <ac:spMkLst>
            <pc:docMk/>
            <pc:sldMk cId="1558193047" sldId="259"/>
            <ac:spMk id="16" creationId="{678E34D8-E4BA-7FA0-74F1-6E863B89D5BA}"/>
          </ac:spMkLst>
        </pc:spChg>
        <pc:spChg chg="mod">
          <ac:chgData name="Janet Jomy" userId="339a6494cf8c2724" providerId="LiveId" clId="{C3251D09-B20A-46C1-9477-54D8E1DE3E68}" dt="2024-07-12T14:26:44.826" v="3842" actId="5793"/>
          <ac:spMkLst>
            <pc:docMk/>
            <pc:sldMk cId="1558193047" sldId="259"/>
            <ac:spMk id="17" creationId="{629129E0-1E7E-CAF5-9229-A9423201524A}"/>
          </ac:spMkLst>
        </pc:spChg>
        <pc:spChg chg="mod">
          <ac:chgData name="Janet Jomy" userId="339a6494cf8c2724" providerId="LiveId" clId="{C3251D09-B20A-46C1-9477-54D8E1DE3E68}" dt="2024-07-12T14:44:19.330" v="4563" actId="1076"/>
          <ac:spMkLst>
            <pc:docMk/>
            <pc:sldMk cId="1558193047" sldId="259"/>
            <ac:spMk id="18" creationId="{C7E16027-A6E9-723C-329F-839C953393A2}"/>
          </ac:spMkLst>
        </pc:spChg>
        <pc:spChg chg="mod">
          <ac:chgData name="Janet Jomy" userId="339a6494cf8c2724" providerId="LiveId" clId="{C3251D09-B20A-46C1-9477-54D8E1DE3E68}" dt="2024-07-12T14:43:38.654" v="4559" actId="1076"/>
          <ac:spMkLst>
            <pc:docMk/>
            <pc:sldMk cId="1558193047" sldId="259"/>
            <ac:spMk id="19" creationId="{C3BCCE86-47B0-2261-8991-196E821C614C}"/>
          </ac:spMkLst>
        </pc:spChg>
        <pc:spChg chg="mod">
          <ac:chgData name="Janet Jomy" userId="339a6494cf8c2724" providerId="LiveId" clId="{C3251D09-B20A-46C1-9477-54D8E1DE3E68}" dt="2024-07-12T14:43:29.132" v="4558" actId="1076"/>
          <ac:spMkLst>
            <pc:docMk/>
            <pc:sldMk cId="1558193047" sldId="259"/>
            <ac:spMk id="20" creationId="{E7717F63-BB74-584A-9B51-957975270915}"/>
          </ac:spMkLst>
        </pc:spChg>
        <pc:spChg chg="mod">
          <ac:chgData name="Janet Jomy" userId="339a6494cf8c2724" providerId="LiveId" clId="{C3251D09-B20A-46C1-9477-54D8E1DE3E68}" dt="2024-07-12T14:44:11.028" v="4562" actId="14100"/>
          <ac:spMkLst>
            <pc:docMk/>
            <pc:sldMk cId="1558193047" sldId="259"/>
            <ac:spMk id="21" creationId="{8CAF66A3-98B5-7E97-3364-8E10BE59A2BF}"/>
          </ac:spMkLst>
        </pc:spChg>
        <pc:spChg chg="del">
          <ac:chgData name="Janet Jomy" userId="339a6494cf8c2724" providerId="LiveId" clId="{C3251D09-B20A-46C1-9477-54D8E1DE3E68}" dt="2024-07-07T09:41:32.450" v="772" actId="478"/>
          <ac:spMkLst>
            <pc:docMk/>
            <pc:sldMk cId="1558193047" sldId="259"/>
            <ac:spMk id="22" creationId="{4166BF42-C495-9C11-D953-23BDEF7C5614}"/>
          </ac:spMkLst>
        </pc:spChg>
        <pc:spChg chg="add mod">
          <ac:chgData name="Janet Jomy" userId="339a6494cf8c2724" providerId="LiveId" clId="{C3251D09-B20A-46C1-9477-54D8E1DE3E68}" dt="2024-07-12T14:37:21.834" v="4060" actId="20577"/>
          <ac:spMkLst>
            <pc:docMk/>
            <pc:sldMk cId="1558193047" sldId="259"/>
            <ac:spMk id="22" creationId="{D132E9A6-337E-4D2F-CFC6-D2C5125789CD}"/>
          </ac:spMkLst>
        </pc:spChg>
        <pc:spChg chg="del mod">
          <ac:chgData name="Janet Jomy" userId="339a6494cf8c2724" providerId="LiveId" clId="{C3251D09-B20A-46C1-9477-54D8E1DE3E68}" dt="2024-07-07T09:41:51.677" v="776" actId="478"/>
          <ac:spMkLst>
            <pc:docMk/>
            <pc:sldMk cId="1558193047" sldId="259"/>
            <ac:spMk id="23" creationId="{D9F723FD-FDB9-2518-4893-F2C64EF9A648}"/>
          </ac:spMkLst>
        </pc:spChg>
        <pc:spChg chg="add del mod">
          <ac:chgData name="Janet Jomy" userId="339a6494cf8c2724" providerId="LiveId" clId="{C3251D09-B20A-46C1-9477-54D8E1DE3E68}" dt="2024-07-12T14:37:19.144" v="4058" actId="20577"/>
          <ac:spMkLst>
            <pc:docMk/>
            <pc:sldMk cId="1558193047" sldId="259"/>
            <ac:spMk id="23" creationId="{E260780B-F11C-93B2-977D-29DE045D48F5}"/>
          </ac:spMkLst>
        </pc:spChg>
        <pc:spChg chg="mod">
          <ac:chgData name="Janet Jomy" userId="339a6494cf8c2724" providerId="LiveId" clId="{C3251D09-B20A-46C1-9477-54D8E1DE3E68}" dt="2024-07-12T14:35:14.346" v="4019" actId="207"/>
          <ac:spMkLst>
            <pc:docMk/>
            <pc:sldMk cId="1558193047" sldId="259"/>
            <ac:spMk id="24" creationId="{E2F85128-FAA9-A43A-AE04-DEF5E6DE9710}"/>
          </ac:spMkLst>
        </pc:spChg>
        <pc:spChg chg="mod">
          <ac:chgData name="Janet Jomy" userId="339a6494cf8c2724" providerId="LiveId" clId="{C3251D09-B20A-46C1-9477-54D8E1DE3E68}" dt="2024-07-12T14:35:23.837" v="4020" actId="207"/>
          <ac:spMkLst>
            <pc:docMk/>
            <pc:sldMk cId="1558193047" sldId="259"/>
            <ac:spMk id="25" creationId="{A8FBAC64-9474-0FB2-C6A3-3AA2E1C8DA51}"/>
          </ac:spMkLst>
        </pc:spChg>
        <pc:spChg chg="del mod">
          <ac:chgData name="Janet Jomy" userId="339a6494cf8c2724" providerId="LiveId" clId="{C3251D09-B20A-46C1-9477-54D8E1DE3E68}" dt="2024-07-12T14:35:38.291" v="4023" actId="478"/>
          <ac:spMkLst>
            <pc:docMk/>
            <pc:sldMk cId="1558193047" sldId="259"/>
            <ac:spMk id="26" creationId="{94E32B84-EB29-CADC-8A73-1DC05E6C01AC}"/>
          </ac:spMkLst>
        </pc:spChg>
        <pc:spChg chg="del mod">
          <ac:chgData name="Janet Jomy" userId="339a6494cf8c2724" providerId="LiveId" clId="{C3251D09-B20A-46C1-9477-54D8E1DE3E68}" dt="2024-07-12T14:35:49.257" v="4027" actId="478"/>
          <ac:spMkLst>
            <pc:docMk/>
            <pc:sldMk cId="1558193047" sldId="259"/>
            <ac:spMk id="27" creationId="{12DDBFE4-F9F6-4016-31A3-ED1325BE4BA1}"/>
          </ac:spMkLst>
        </pc:spChg>
        <pc:spChg chg="del mod">
          <ac:chgData name="Janet Jomy" userId="339a6494cf8c2724" providerId="LiveId" clId="{C3251D09-B20A-46C1-9477-54D8E1DE3E68}" dt="2024-07-12T14:36:01.054" v="4032" actId="478"/>
          <ac:spMkLst>
            <pc:docMk/>
            <pc:sldMk cId="1558193047" sldId="259"/>
            <ac:spMk id="28" creationId="{8943A671-6B7D-59CB-5F19-18B766D61BFE}"/>
          </ac:spMkLst>
        </pc:spChg>
        <pc:spChg chg="del mod">
          <ac:chgData name="Janet Jomy" userId="339a6494cf8c2724" providerId="LiveId" clId="{C3251D09-B20A-46C1-9477-54D8E1DE3E68}" dt="2024-07-12T14:36:38.765" v="4042" actId="478"/>
          <ac:spMkLst>
            <pc:docMk/>
            <pc:sldMk cId="1558193047" sldId="259"/>
            <ac:spMk id="29" creationId="{14B13184-1C99-D73E-3148-BF85DE265290}"/>
          </ac:spMkLst>
        </pc:spChg>
        <pc:spChg chg="del mod">
          <ac:chgData name="Janet Jomy" userId="339a6494cf8c2724" providerId="LiveId" clId="{C3251D09-B20A-46C1-9477-54D8E1DE3E68}" dt="2024-07-12T14:36:49.528" v="4046" actId="478"/>
          <ac:spMkLst>
            <pc:docMk/>
            <pc:sldMk cId="1558193047" sldId="259"/>
            <ac:spMk id="30" creationId="{54026AE4-4B08-29BE-74F2-49CF89FE923D}"/>
          </ac:spMkLst>
        </pc:spChg>
        <pc:spChg chg="add mod">
          <ac:chgData name="Janet Jomy" userId="339a6494cf8c2724" providerId="LiveId" clId="{C3251D09-B20A-46C1-9477-54D8E1DE3E68}" dt="2024-07-12T14:37:12.973" v="4054" actId="20577"/>
          <ac:spMkLst>
            <pc:docMk/>
            <pc:sldMk cId="1558193047" sldId="259"/>
            <ac:spMk id="31" creationId="{A16E1B39-1091-07F5-5A41-31CB119C1EC5}"/>
          </ac:spMkLst>
        </pc:spChg>
        <pc:spChg chg="del">
          <ac:chgData name="Janet Jomy" userId="339a6494cf8c2724" providerId="LiveId" clId="{C3251D09-B20A-46C1-9477-54D8E1DE3E68}" dt="2024-07-07T09:41:43.864" v="773" actId="478"/>
          <ac:spMkLst>
            <pc:docMk/>
            <pc:sldMk cId="1558193047" sldId="259"/>
            <ac:spMk id="31" creationId="{D68E7438-1B76-DDCB-1D5E-4FD956FCB6D7}"/>
          </ac:spMkLst>
        </pc:spChg>
        <pc:spChg chg="add mod">
          <ac:chgData name="Janet Jomy" userId="339a6494cf8c2724" providerId="LiveId" clId="{C3251D09-B20A-46C1-9477-54D8E1DE3E68}" dt="2024-07-12T14:37:09.876" v="4052" actId="20577"/>
          <ac:spMkLst>
            <pc:docMk/>
            <pc:sldMk cId="1558193047" sldId="259"/>
            <ac:spMk id="32" creationId="{6E1A4278-B4F6-6734-0B05-1C05CD07E216}"/>
          </ac:spMkLst>
        </pc:spChg>
        <pc:spChg chg="del mod">
          <ac:chgData name="Janet Jomy" userId="339a6494cf8c2724" providerId="LiveId" clId="{C3251D09-B20A-46C1-9477-54D8E1DE3E68}" dt="2024-07-07T09:41:53.792" v="777" actId="478"/>
          <ac:spMkLst>
            <pc:docMk/>
            <pc:sldMk cId="1558193047" sldId="259"/>
            <ac:spMk id="32" creationId="{A419CCEB-C485-E959-2937-453CBB75C9BF}"/>
          </ac:spMkLst>
        </pc:spChg>
        <pc:spChg chg="del mod">
          <ac:chgData name="Janet Jomy" userId="339a6494cf8c2724" providerId="LiveId" clId="{C3251D09-B20A-46C1-9477-54D8E1DE3E68}" dt="2024-07-12T14:36:09.647" v="4036" actId="478"/>
          <ac:spMkLst>
            <pc:docMk/>
            <pc:sldMk cId="1558193047" sldId="259"/>
            <ac:spMk id="33" creationId="{10B5FDD0-5B11-4293-22DD-770BBCB4CAD6}"/>
          </ac:spMkLst>
        </pc:spChg>
        <pc:spChg chg="add mod">
          <ac:chgData name="Janet Jomy" userId="339a6494cf8c2724" providerId="LiveId" clId="{C3251D09-B20A-46C1-9477-54D8E1DE3E68}" dt="2024-07-12T14:08:49.437" v="3724" actId="20577"/>
          <ac:spMkLst>
            <pc:docMk/>
            <pc:sldMk cId="1558193047" sldId="259"/>
            <ac:spMk id="34" creationId="{C481CDA1-1EC1-48A2-E35F-AF9AB48B48EE}"/>
          </ac:spMkLst>
        </pc:spChg>
        <pc:grpChg chg="add del mod">
          <ac:chgData name="Janet Jomy" userId="339a6494cf8c2724" providerId="LiveId" clId="{C3251D09-B20A-46C1-9477-54D8E1DE3E68}" dt="2024-07-07T09:48:12.660" v="843" actId="478"/>
          <ac:grpSpMkLst>
            <pc:docMk/>
            <pc:sldMk cId="1558193047" sldId="259"/>
            <ac:grpSpMk id="6" creationId="{9B7EACC0-1176-7FAA-5C93-F29263B742C9}"/>
          </ac:grpSpMkLst>
        </pc:grpChg>
        <pc:grpChg chg="mod topLvl">
          <ac:chgData name="Janet Jomy" userId="339a6494cf8c2724" providerId="LiveId" clId="{C3251D09-B20A-46C1-9477-54D8E1DE3E68}" dt="2024-07-07T09:48:12.660" v="843" actId="478"/>
          <ac:grpSpMkLst>
            <pc:docMk/>
            <pc:sldMk cId="1558193047" sldId="259"/>
            <ac:grpSpMk id="8" creationId="{8208EE78-4497-EB7F-4D59-1BC8E1D28196}"/>
          </ac:grpSpMkLst>
        </pc:grpChg>
        <pc:graphicFrameChg chg="mod">
          <ac:chgData name="Janet Jomy" userId="339a6494cf8c2724" providerId="LiveId" clId="{C3251D09-B20A-46C1-9477-54D8E1DE3E68}" dt="2024-07-12T14:34:14.498" v="4012" actId="12100"/>
          <ac:graphicFrameMkLst>
            <pc:docMk/>
            <pc:sldMk cId="1558193047" sldId="259"/>
            <ac:graphicFrameMk id="13" creationId="{AAB4A504-479C-3FCE-6948-A8F7ED5135E5}"/>
          </ac:graphicFrameMkLst>
        </pc:graphicFrameChg>
      </pc:sldChg>
      <pc:sldChg chg="addSp delSp modSp mod ord delAnim">
        <pc:chgData name="Janet Jomy" userId="339a6494cf8c2724" providerId="LiveId" clId="{C3251D09-B20A-46C1-9477-54D8E1DE3E68}" dt="2024-07-07T19:24:32.276" v="3493" actId="1076"/>
        <pc:sldMkLst>
          <pc:docMk/>
          <pc:sldMk cId="54608590" sldId="260"/>
        </pc:sldMkLst>
        <pc:spChg chg="add mod">
          <ac:chgData name="Janet Jomy" userId="339a6494cf8c2724" providerId="LiveId" clId="{C3251D09-B20A-46C1-9477-54D8E1DE3E68}" dt="2024-07-07T19:04:04.257" v="3380" actId="2711"/>
          <ac:spMkLst>
            <pc:docMk/>
            <pc:sldMk cId="54608590" sldId="260"/>
            <ac:spMk id="2" creationId="{5FDE6A59-04F4-1DFA-CA29-53B06D102EBB}"/>
          </ac:spMkLst>
        </pc:spChg>
        <pc:spChg chg="add mod">
          <ac:chgData name="Janet Jomy" userId="339a6494cf8c2724" providerId="LiveId" clId="{C3251D09-B20A-46C1-9477-54D8E1DE3E68}" dt="2024-07-07T14:43:25.315" v="1688" actId="1076"/>
          <ac:spMkLst>
            <pc:docMk/>
            <pc:sldMk cId="54608590" sldId="260"/>
            <ac:spMk id="3" creationId="{A9A290D4-B690-86C3-60A0-44E3DD518370}"/>
          </ac:spMkLst>
        </pc:spChg>
        <pc:spChg chg="del">
          <ac:chgData name="Janet Jomy" userId="339a6494cf8c2724" providerId="LiveId" clId="{C3251D09-B20A-46C1-9477-54D8E1DE3E68}" dt="2024-07-07T09:22:04.097" v="383" actId="478"/>
          <ac:spMkLst>
            <pc:docMk/>
            <pc:sldMk cId="54608590" sldId="260"/>
            <ac:spMk id="4" creationId="{590E044A-34EB-80DB-4FE1-DCD313806E27}"/>
          </ac:spMkLst>
        </pc:spChg>
        <pc:spChg chg="del">
          <ac:chgData name="Janet Jomy" userId="339a6494cf8c2724" providerId="LiveId" clId="{C3251D09-B20A-46C1-9477-54D8E1DE3E68}" dt="2024-07-07T09:22:04.097" v="383" actId="478"/>
          <ac:spMkLst>
            <pc:docMk/>
            <pc:sldMk cId="54608590" sldId="260"/>
            <ac:spMk id="5" creationId="{0824D3E1-F51D-59CD-0D60-31AA507AF8F2}"/>
          </ac:spMkLst>
        </pc:spChg>
        <pc:spChg chg="add del mod">
          <ac:chgData name="Janet Jomy" userId="339a6494cf8c2724" providerId="LiveId" clId="{C3251D09-B20A-46C1-9477-54D8E1DE3E68}" dt="2024-07-07T18:06:21.760" v="2879" actId="478"/>
          <ac:spMkLst>
            <pc:docMk/>
            <pc:sldMk cId="54608590" sldId="260"/>
            <ac:spMk id="7" creationId="{3E28F4A8-4875-7B3E-5448-9EFA460A14EE}"/>
          </ac:spMkLst>
        </pc:spChg>
        <pc:spChg chg="del">
          <ac:chgData name="Janet Jomy" userId="339a6494cf8c2724" providerId="LiveId" clId="{C3251D09-B20A-46C1-9477-54D8E1DE3E68}" dt="2024-07-07T09:22:04.097" v="383" actId="478"/>
          <ac:spMkLst>
            <pc:docMk/>
            <pc:sldMk cId="54608590" sldId="260"/>
            <ac:spMk id="10" creationId="{4C255541-D91F-7DD4-1B12-5693B97F4E46}"/>
          </ac:spMkLst>
        </pc:spChg>
        <pc:spChg chg="del">
          <ac:chgData name="Janet Jomy" userId="339a6494cf8c2724" providerId="LiveId" clId="{C3251D09-B20A-46C1-9477-54D8E1DE3E68}" dt="2024-07-07T09:22:04.097" v="383" actId="478"/>
          <ac:spMkLst>
            <pc:docMk/>
            <pc:sldMk cId="54608590" sldId="260"/>
            <ac:spMk id="14" creationId="{CCB94D7F-5CFF-CC51-6F3E-3315C249F8BE}"/>
          </ac:spMkLst>
        </pc:spChg>
        <pc:spChg chg="del">
          <ac:chgData name="Janet Jomy" userId="339a6494cf8c2724" providerId="LiveId" clId="{C3251D09-B20A-46C1-9477-54D8E1DE3E68}" dt="2024-07-07T09:22:04.097" v="383" actId="478"/>
          <ac:spMkLst>
            <pc:docMk/>
            <pc:sldMk cId="54608590" sldId="260"/>
            <ac:spMk id="15" creationId="{1A3820E2-897E-F70C-AE1E-3C99E5386F58}"/>
          </ac:spMkLst>
        </pc:spChg>
        <pc:spChg chg="del">
          <ac:chgData name="Janet Jomy" userId="339a6494cf8c2724" providerId="LiveId" clId="{C3251D09-B20A-46C1-9477-54D8E1DE3E68}" dt="2024-07-07T09:22:04.097" v="383" actId="478"/>
          <ac:spMkLst>
            <pc:docMk/>
            <pc:sldMk cId="54608590" sldId="260"/>
            <ac:spMk id="19" creationId="{274018EE-F0D8-334D-C78C-B6265EEE6BE0}"/>
          </ac:spMkLst>
        </pc:spChg>
        <pc:spChg chg="del">
          <ac:chgData name="Janet Jomy" userId="339a6494cf8c2724" providerId="LiveId" clId="{C3251D09-B20A-46C1-9477-54D8E1DE3E68}" dt="2024-07-07T09:22:04.097" v="383" actId="478"/>
          <ac:spMkLst>
            <pc:docMk/>
            <pc:sldMk cId="54608590" sldId="260"/>
            <ac:spMk id="20" creationId="{B3385B4F-A5AA-F34E-1763-DAC89792FA58}"/>
          </ac:spMkLst>
        </pc:spChg>
        <pc:spChg chg="del">
          <ac:chgData name="Janet Jomy" userId="339a6494cf8c2724" providerId="LiveId" clId="{C3251D09-B20A-46C1-9477-54D8E1DE3E68}" dt="2024-07-07T09:22:04.097" v="383" actId="478"/>
          <ac:spMkLst>
            <pc:docMk/>
            <pc:sldMk cId="54608590" sldId="260"/>
            <ac:spMk id="25" creationId="{52A62CC3-AD16-483B-D10A-A6E5B571650F}"/>
          </ac:spMkLst>
        </pc:spChg>
        <pc:spChg chg="del">
          <ac:chgData name="Janet Jomy" userId="339a6494cf8c2724" providerId="LiveId" clId="{C3251D09-B20A-46C1-9477-54D8E1DE3E68}" dt="2024-07-07T09:22:04.097" v="383" actId="478"/>
          <ac:spMkLst>
            <pc:docMk/>
            <pc:sldMk cId="54608590" sldId="260"/>
            <ac:spMk id="29" creationId="{DB40439B-7529-AC9B-077C-F20F815EEA42}"/>
          </ac:spMkLst>
        </pc:spChg>
        <pc:spChg chg="add del mod">
          <ac:chgData name="Janet Jomy" userId="339a6494cf8c2724" providerId="LiveId" clId="{C3251D09-B20A-46C1-9477-54D8E1DE3E68}" dt="2024-07-07T18:05:12.217" v="2871" actId="22"/>
          <ac:spMkLst>
            <pc:docMk/>
            <pc:sldMk cId="54608590" sldId="260"/>
            <ac:spMk id="40" creationId="{5675A96B-E1E2-642A-ED4A-F362CEE0E5E3}"/>
          </ac:spMkLst>
        </pc:spChg>
        <pc:spChg chg="mod">
          <ac:chgData name="Janet Jomy" userId="339a6494cf8c2724" providerId="LiveId" clId="{C3251D09-B20A-46C1-9477-54D8E1DE3E68}" dt="2024-07-07T19:23:38.806" v="3490" actId="123"/>
          <ac:spMkLst>
            <pc:docMk/>
            <pc:sldMk cId="54608590" sldId="260"/>
            <ac:spMk id="42" creationId="{8F3FEA86-0837-32A3-B4DB-46CBC06F76DB}"/>
          </ac:spMkLst>
        </pc:spChg>
        <pc:spChg chg="mod">
          <ac:chgData name="Janet Jomy" userId="339a6494cf8c2724" providerId="LiveId" clId="{C3251D09-B20A-46C1-9477-54D8E1DE3E68}" dt="2024-07-07T19:23:30.563" v="3486" actId="123"/>
          <ac:spMkLst>
            <pc:docMk/>
            <pc:sldMk cId="54608590" sldId="260"/>
            <ac:spMk id="44" creationId="{36CD4280-B175-4E5B-80BE-2CC418D0C17D}"/>
          </ac:spMkLst>
        </pc:spChg>
        <pc:spChg chg="del mod">
          <ac:chgData name="Janet Jomy" userId="339a6494cf8c2724" providerId="LiveId" clId="{C3251D09-B20A-46C1-9477-54D8E1DE3E68}" dt="2024-07-07T18:07:31.249" v="2890" actId="478"/>
          <ac:spMkLst>
            <pc:docMk/>
            <pc:sldMk cId="54608590" sldId="260"/>
            <ac:spMk id="45" creationId="{E68F75AD-D7FD-36E2-0247-EC357FD78E3D}"/>
          </ac:spMkLst>
        </pc:spChg>
        <pc:grpChg chg="del">
          <ac:chgData name="Janet Jomy" userId="339a6494cf8c2724" providerId="LiveId" clId="{C3251D09-B20A-46C1-9477-54D8E1DE3E68}" dt="2024-07-07T09:22:04.097" v="383" actId="478"/>
          <ac:grpSpMkLst>
            <pc:docMk/>
            <pc:sldMk cId="54608590" sldId="260"/>
            <ac:grpSpMk id="11" creationId="{2F42BA3A-0797-535A-6D3F-FC03AB71F5F0}"/>
          </ac:grpSpMkLst>
        </pc:grpChg>
        <pc:grpChg chg="del">
          <ac:chgData name="Janet Jomy" userId="339a6494cf8c2724" providerId="LiveId" clId="{C3251D09-B20A-46C1-9477-54D8E1DE3E68}" dt="2024-07-07T09:22:04.097" v="383" actId="478"/>
          <ac:grpSpMkLst>
            <pc:docMk/>
            <pc:sldMk cId="54608590" sldId="260"/>
            <ac:grpSpMk id="16" creationId="{19DF510C-34DF-63FC-ED79-138274E0C126}"/>
          </ac:grpSpMkLst>
        </pc:grpChg>
        <pc:grpChg chg="del">
          <ac:chgData name="Janet Jomy" userId="339a6494cf8c2724" providerId="LiveId" clId="{C3251D09-B20A-46C1-9477-54D8E1DE3E68}" dt="2024-07-07T09:22:04.097" v="383" actId="478"/>
          <ac:grpSpMkLst>
            <pc:docMk/>
            <pc:sldMk cId="54608590" sldId="260"/>
            <ac:grpSpMk id="22" creationId="{84D93BB3-9C27-5EB0-55BD-79A3021F2558}"/>
          </ac:grpSpMkLst>
        </pc:grpChg>
        <pc:grpChg chg="del">
          <ac:chgData name="Janet Jomy" userId="339a6494cf8c2724" providerId="LiveId" clId="{C3251D09-B20A-46C1-9477-54D8E1DE3E68}" dt="2024-07-07T09:22:04.097" v="383" actId="478"/>
          <ac:grpSpMkLst>
            <pc:docMk/>
            <pc:sldMk cId="54608590" sldId="260"/>
            <ac:grpSpMk id="26" creationId="{22B0FD5E-D335-CA20-240D-CF646379C4CA}"/>
          </ac:grpSpMkLst>
        </pc:grpChg>
        <pc:grpChg chg="del">
          <ac:chgData name="Janet Jomy" userId="339a6494cf8c2724" providerId="LiveId" clId="{C3251D09-B20A-46C1-9477-54D8E1DE3E68}" dt="2024-07-07T09:22:04.097" v="383" actId="478"/>
          <ac:grpSpMkLst>
            <pc:docMk/>
            <pc:sldMk cId="54608590" sldId="260"/>
            <ac:grpSpMk id="30" creationId="{B100367A-D8FE-FC48-4E08-CCB1D611832B}"/>
          </ac:grpSpMkLst>
        </pc:grpChg>
        <pc:grpChg chg="del">
          <ac:chgData name="Janet Jomy" userId="339a6494cf8c2724" providerId="LiveId" clId="{C3251D09-B20A-46C1-9477-54D8E1DE3E68}" dt="2024-07-07T09:22:04.097" v="383" actId="478"/>
          <ac:grpSpMkLst>
            <pc:docMk/>
            <pc:sldMk cId="54608590" sldId="260"/>
            <ac:grpSpMk id="33" creationId="{79A885E2-68C4-B5FB-F9D4-1AA377B76BAB}"/>
          </ac:grpSpMkLst>
        </pc:grpChg>
        <pc:grpChg chg="del">
          <ac:chgData name="Janet Jomy" userId="339a6494cf8c2724" providerId="LiveId" clId="{C3251D09-B20A-46C1-9477-54D8E1DE3E68}" dt="2024-07-07T09:22:04.097" v="383" actId="478"/>
          <ac:grpSpMkLst>
            <pc:docMk/>
            <pc:sldMk cId="54608590" sldId="260"/>
            <ac:grpSpMk id="36" creationId="{3FACABBB-90CA-0886-A790-02B669D4CE79}"/>
          </ac:grpSpMkLst>
        </pc:grpChg>
        <pc:grpChg chg="add mod">
          <ac:chgData name="Janet Jomy" userId="339a6494cf8c2724" providerId="LiveId" clId="{C3251D09-B20A-46C1-9477-54D8E1DE3E68}" dt="2024-07-07T19:24:32.276" v="3493" actId="1076"/>
          <ac:grpSpMkLst>
            <pc:docMk/>
            <pc:sldMk cId="54608590" sldId="260"/>
            <ac:grpSpMk id="41" creationId="{4F254C90-BF73-4DD7-EC89-F7E56A472EDD}"/>
          </ac:grpSpMkLst>
        </pc:grpChg>
        <pc:grpChg chg="del mod">
          <ac:chgData name="Janet Jomy" userId="339a6494cf8c2724" providerId="LiveId" clId="{C3251D09-B20A-46C1-9477-54D8E1DE3E68}" dt="2024-07-07T18:07:31.249" v="2890" actId="478"/>
          <ac:grpSpMkLst>
            <pc:docMk/>
            <pc:sldMk cId="54608590" sldId="260"/>
            <ac:grpSpMk id="43" creationId="{D10D61C3-2C37-6490-58B1-1FBBD8AE6386}"/>
          </ac:grpSpMkLst>
        </pc:grpChg>
        <pc:picChg chg="del">
          <ac:chgData name="Janet Jomy" userId="339a6494cf8c2724" providerId="LiveId" clId="{C3251D09-B20A-46C1-9477-54D8E1DE3E68}" dt="2024-07-07T09:22:04.097" v="383" actId="478"/>
          <ac:picMkLst>
            <pc:docMk/>
            <pc:sldMk cId="54608590" sldId="260"/>
            <ac:picMk id="21" creationId="{A904AA7E-D301-AEA3-403E-DBB418E1200F}"/>
          </ac:picMkLst>
        </pc:picChg>
        <pc:picChg chg="add del mod">
          <ac:chgData name="Janet Jomy" userId="339a6494cf8c2724" providerId="LiveId" clId="{C3251D09-B20A-46C1-9477-54D8E1DE3E68}" dt="2024-07-07T18:11:50.973" v="2907" actId="478"/>
          <ac:picMkLst>
            <pc:docMk/>
            <pc:sldMk cId="54608590" sldId="260"/>
            <ac:picMk id="7171" creationId="{B7948D35-B028-FB7E-7EFD-A3F0A0704FAC}"/>
          </ac:picMkLst>
        </pc:picChg>
        <pc:picChg chg="add mod">
          <ac:chgData name="Janet Jomy" userId="339a6494cf8c2724" providerId="LiveId" clId="{C3251D09-B20A-46C1-9477-54D8E1DE3E68}" dt="2024-07-07T19:23:57.547" v="3492" actId="1076"/>
          <ac:picMkLst>
            <pc:docMk/>
            <pc:sldMk cId="54608590" sldId="260"/>
            <ac:picMk id="7173" creationId="{C6F5ED72-6737-FD63-BA27-33C24D160A93}"/>
          </ac:picMkLst>
        </pc:picChg>
        <pc:cxnChg chg="del">
          <ac:chgData name="Janet Jomy" userId="339a6494cf8c2724" providerId="LiveId" clId="{C3251D09-B20A-46C1-9477-54D8E1DE3E68}" dt="2024-07-07T09:22:04.097" v="383" actId="478"/>
          <ac:cxnSpMkLst>
            <pc:docMk/>
            <pc:sldMk cId="54608590" sldId="260"/>
            <ac:cxnSpMk id="8" creationId="{ED8106C8-2011-CA83-F088-FDE07A3953DA}"/>
          </ac:cxnSpMkLst>
        </pc:cxnChg>
        <pc:cxnChg chg="del">
          <ac:chgData name="Janet Jomy" userId="339a6494cf8c2724" providerId="LiveId" clId="{C3251D09-B20A-46C1-9477-54D8E1DE3E68}" dt="2024-07-07T09:22:04.097" v="383" actId="478"/>
          <ac:cxnSpMkLst>
            <pc:docMk/>
            <pc:sldMk cId="54608590" sldId="260"/>
            <ac:cxnSpMk id="9" creationId="{BDE8B664-BC5E-B3E5-360F-6D2B7A17137A}"/>
          </ac:cxnSpMkLst>
        </pc:cxnChg>
      </pc:sldChg>
      <pc:sldChg chg="addSp delSp modSp mod setBg">
        <pc:chgData name="Janet Jomy" userId="339a6494cf8c2724" providerId="LiveId" clId="{C3251D09-B20A-46C1-9477-54D8E1DE3E68}" dt="2024-07-12T15:43:23.851" v="5485" actId="207"/>
        <pc:sldMkLst>
          <pc:docMk/>
          <pc:sldMk cId="193253859" sldId="261"/>
        </pc:sldMkLst>
        <pc:spChg chg="add mod">
          <ac:chgData name="Janet Jomy" userId="339a6494cf8c2724" providerId="LiveId" clId="{C3251D09-B20A-46C1-9477-54D8E1DE3E68}" dt="2024-07-12T15:36:05.349" v="5379" actId="207"/>
          <ac:spMkLst>
            <pc:docMk/>
            <pc:sldMk cId="193253859" sldId="261"/>
            <ac:spMk id="3" creationId="{055811AA-976D-8EB7-9148-2E2A7E1E92C7}"/>
          </ac:spMkLst>
        </pc:spChg>
        <pc:spChg chg="add del mod">
          <ac:chgData name="Janet Jomy" userId="339a6494cf8c2724" providerId="LiveId" clId="{C3251D09-B20A-46C1-9477-54D8E1DE3E68}" dt="2024-07-07T13:43:16.751" v="897" actId="478"/>
          <ac:spMkLst>
            <pc:docMk/>
            <pc:sldMk cId="193253859" sldId="261"/>
            <ac:spMk id="3" creationId="{453AC62B-1A24-ED24-6360-B7633A77C872}"/>
          </ac:spMkLst>
        </pc:spChg>
        <pc:spChg chg="del">
          <ac:chgData name="Janet Jomy" userId="339a6494cf8c2724" providerId="LiveId" clId="{C3251D09-B20A-46C1-9477-54D8E1DE3E68}" dt="2024-07-07T13:43:08.898" v="895" actId="478"/>
          <ac:spMkLst>
            <pc:docMk/>
            <pc:sldMk cId="193253859" sldId="261"/>
            <ac:spMk id="4" creationId="{8E7D6589-613F-4465-9A1C-D770E2D1EF4E}"/>
          </ac:spMkLst>
        </pc:spChg>
        <pc:spChg chg="add del mod">
          <ac:chgData name="Janet Jomy" userId="339a6494cf8c2724" providerId="LiveId" clId="{C3251D09-B20A-46C1-9477-54D8E1DE3E68}" dt="2024-07-12T14:53:08.593" v="4759" actId="478"/>
          <ac:spMkLst>
            <pc:docMk/>
            <pc:sldMk cId="193253859" sldId="261"/>
            <ac:spMk id="5" creationId="{F72AAD80-28A0-6AEF-60BC-55D65FD1AADD}"/>
          </ac:spMkLst>
        </pc:spChg>
        <pc:spChg chg="add mod">
          <ac:chgData name="Janet Jomy" userId="339a6494cf8c2724" providerId="LiveId" clId="{C3251D09-B20A-46C1-9477-54D8E1DE3E68}" dt="2024-07-12T14:59:22.395" v="4846" actId="1076"/>
          <ac:spMkLst>
            <pc:docMk/>
            <pc:sldMk cId="193253859" sldId="261"/>
            <ac:spMk id="7" creationId="{4C78CB7D-9447-F4A2-C129-2BC320C9EC19}"/>
          </ac:spMkLst>
        </pc:spChg>
        <pc:spChg chg="add mod">
          <ac:chgData name="Janet Jomy" userId="339a6494cf8c2724" providerId="LiveId" clId="{C3251D09-B20A-46C1-9477-54D8E1DE3E68}" dt="2024-07-12T15:34:07.638" v="5359" actId="207"/>
          <ac:spMkLst>
            <pc:docMk/>
            <pc:sldMk cId="193253859" sldId="261"/>
            <ac:spMk id="8" creationId="{DC8197E5-267F-2E10-F08A-A2954944D1C0}"/>
          </ac:spMkLst>
        </pc:spChg>
        <pc:spChg chg="add mod">
          <ac:chgData name="Janet Jomy" userId="339a6494cf8c2724" providerId="LiveId" clId="{C3251D09-B20A-46C1-9477-54D8E1DE3E68}" dt="2024-07-12T15:17:21.967" v="5065" actId="1076"/>
          <ac:spMkLst>
            <pc:docMk/>
            <pc:sldMk cId="193253859" sldId="261"/>
            <ac:spMk id="9" creationId="{09678DAC-FCA3-9F2F-8F4D-A5DC8DE60E17}"/>
          </ac:spMkLst>
        </pc:spChg>
        <pc:spChg chg="add mod">
          <ac:chgData name="Janet Jomy" userId="339a6494cf8c2724" providerId="LiveId" clId="{C3251D09-B20A-46C1-9477-54D8E1DE3E68}" dt="2024-07-12T15:34:11.045" v="5360" actId="207"/>
          <ac:spMkLst>
            <pc:docMk/>
            <pc:sldMk cId="193253859" sldId="261"/>
            <ac:spMk id="10" creationId="{214D3415-0F16-6DF9-CD4A-2DDEB4B38E71}"/>
          </ac:spMkLst>
        </pc:spChg>
        <pc:spChg chg="add mod">
          <ac:chgData name="Janet Jomy" userId="339a6494cf8c2724" providerId="LiveId" clId="{C3251D09-B20A-46C1-9477-54D8E1DE3E68}" dt="2024-07-07T19:07:44.645" v="3402" actId="404"/>
          <ac:spMkLst>
            <pc:docMk/>
            <pc:sldMk cId="193253859" sldId="261"/>
            <ac:spMk id="11" creationId="{E90FD692-549A-3B74-1DCC-7A352B40F9D3}"/>
          </ac:spMkLst>
        </pc:spChg>
        <pc:spChg chg="add del mod">
          <ac:chgData name="Janet Jomy" userId="339a6494cf8c2724" providerId="LiveId" clId="{C3251D09-B20A-46C1-9477-54D8E1DE3E68}" dt="2024-07-12T14:54:56.347" v="4763" actId="478"/>
          <ac:spMkLst>
            <pc:docMk/>
            <pc:sldMk cId="193253859" sldId="261"/>
            <ac:spMk id="12" creationId="{00039AA5-C4E3-93AE-3BB5-58E8555D64A1}"/>
          </ac:spMkLst>
        </pc:spChg>
        <pc:spChg chg="add del mod">
          <ac:chgData name="Janet Jomy" userId="339a6494cf8c2724" providerId="LiveId" clId="{C3251D09-B20A-46C1-9477-54D8E1DE3E68}" dt="2024-07-12T14:54:46.030" v="4760" actId="478"/>
          <ac:spMkLst>
            <pc:docMk/>
            <pc:sldMk cId="193253859" sldId="261"/>
            <ac:spMk id="13" creationId="{C0B6D61B-E80D-CC85-19A3-5B616E8EE489}"/>
          </ac:spMkLst>
        </pc:spChg>
        <pc:spChg chg="add del mod">
          <ac:chgData name="Janet Jomy" userId="339a6494cf8c2724" providerId="LiveId" clId="{C3251D09-B20A-46C1-9477-54D8E1DE3E68}" dt="2024-07-12T14:54:46.030" v="4760" actId="478"/>
          <ac:spMkLst>
            <pc:docMk/>
            <pc:sldMk cId="193253859" sldId="261"/>
            <ac:spMk id="14" creationId="{3B4B4688-41F1-5190-6C79-49600DB7C4DB}"/>
          </ac:spMkLst>
        </pc:spChg>
        <pc:spChg chg="add mod">
          <ac:chgData name="Janet Jomy" userId="339a6494cf8c2724" providerId="LiveId" clId="{C3251D09-B20A-46C1-9477-54D8E1DE3E68}" dt="2024-07-12T15:17:32.916" v="5067" actId="1076"/>
          <ac:spMkLst>
            <pc:docMk/>
            <pc:sldMk cId="193253859" sldId="261"/>
            <ac:spMk id="15" creationId="{ABC4473F-B026-DFFB-499E-65F24241E78F}"/>
          </ac:spMkLst>
        </pc:spChg>
        <pc:spChg chg="add mod">
          <ac:chgData name="Janet Jomy" userId="339a6494cf8c2724" providerId="LiveId" clId="{C3251D09-B20A-46C1-9477-54D8E1DE3E68}" dt="2024-07-12T15:34:14.347" v="5361" actId="207"/>
          <ac:spMkLst>
            <pc:docMk/>
            <pc:sldMk cId="193253859" sldId="261"/>
            <ac:spMk id="16" creationId="{9AC91771-0FD4-54E0-FD51-80B25C8ACBC8}"/>
          </ac:spMkLst>
        </pc:spChg>
        <pc:spChg chg="del">
          <ac:chgData name="Janet Jomy" userId="339a6494cf8c2724" providerId="LiveId" clId="{C3251D09-B20A-46C1-9477-54D8E1DE3E68}" dt="2024-07-07T13:43:08.898" v="895" actId="478"/>
          <ac:spMkLst>
            <pc:docMk/>
            <pc:sldMk cId="193253859" sldId="261"/>
            <ac:spMk id="18" creationId="{347B2ABC-EA56-4F0B-8F0A-DFA1B94D1F1D}"/>
          </ac:spMkLst>
        </pc:spChg>
        <pc:spChg chg="add mod">
          <ac:chgData name="Janet Jomy" userId="339a6494cf8c2724" providerId="LiveId" clId="{C3251D09-B20A-46C1-9477-54D8E1DE3E68}" dt="2024-07-12T15:17:41.667" v="5069" actId="1076"/>
          <ac:spMkLst>
            <pc:docMk/>
            <pc:sldMk cId="193253859" sldId="261"/>
            <ac:spMk id="18" creationId="{5F83DA36-0501-4821-95FA-2B8D84E6A688}"/>
          </ac:spMkLst>
        </pc:spChg>
        <pc:spChg chg="add mod">
          <ac:chgData name="Janet Jomy" userId="339a6494cf8c2724" providerId="LiveId" clId="{C3251D09-B20A-46C1-9477-54D8E1DE3E68}" dt="2024-07-12T15:34:17.193" v="5362" actId="207"/>
          <ac:spMkLst>
            <pc:docMk/>
            <pc:sldMk cId="193253859" sldId="261"/>
            <ac:spMk id="19" creationId="{8E9D4A63-59ED-F8AA-7AED-9B5E62F01D13}"/>
          </ac:spMkLst>
        </pc:spChg>
        <pc:spChg chg="add mod">
          <ac:chgData name="Janet Jomy" userId="339a6494cf8c2724" providerId="LiveId" clId="{C3251D09-B20A-46C1-9477-54D8E1DE3E68}" dt="2024-07-12T15:17:56.943" v="5074" actId="1076"/>
          <ac:spMkLst>
            <pc:docMk/>
            <pc:sldMk cId="193253859" sldId="261"/>
            <ac:spMk id="20" creationId="{1E8D925C-DC1D-646C-391B-43B09489DB0E}"/>
          </ac:spMkLst>
        </pc:spChg>
        <pc:spChg chg="mod">
          <ac:chgData name="Janet Jomy" userId="339a6494cf8c2724" providerId="LiveId" clId="{C3251D09-B20A-46C1-9477-54D8E1DE3E68}" dt="2024-07-07T09:21:30.283" v="380" actId="20577"/>
          <ac:spMkLst>
            <pc:docMk/>
            <pc:sldMk cId="193253859" sldId="261"/>
            <ac:spMk id="21" creationId="{285A316B-B59F-4D61-8E42-52B8B8B9D78A}"/>
          </ac:spMkLst>
        </pc:spChg>
        <pc:spChg chg="add mod">
          <ac:chgData name="Janet Jomy" userId="339a6494cf8c2724" providerId="LiveId" clId="{C3251D09-B20A-46C1-9477-54D8E1DE3E68}" dt="2024-07-12T15:34:20.357" v="5363" actId="207"/>
          <ac:spMkLst>
            <pc:docMk/>
            <pc:sldMk cId="193253859" sldId="261"/>
            <ac:spMk id="21" creationId="{CB72A680-4C75-1CBF-46F6-5E8B7A6D09D7}"/>
          </ac:spMkLst>
        </pc:spChg>
        <pc:spChg chg="add mod">
          <ac:chgData name="Janet Jomy" userId="339a6494cf8c2724" providerId="LiveId" clId="{C3251D09-B20A-46C1-9477-54D8E1DE3E68}" dt="2024-07-12T15:18:57.316" v="5122" actId="14100"/>
          <ac:spMkLst>
            <pc:docMk/>
            <pc:sldMk cId="193253859" sldId="261"/>
            <ac:spMk id="22" creationId="{F513D5CD-CB37-93C0-283E-106F6772D96C}"/>
          </ac:spMkLst>
        </pc:spChg>
        <pc:spChg chg="add mod">
          <ac:chgData name="Janet Jomy" userId="339a6494cf8c2724" providerId="LiveId" clId="{C3251D09-B20A-46C1-9477-54D8E1DE3E68}" dt="2024-07-12T15:43:18.957" v="5484" actId="207"/>
          <ac:spMkLst>
            <pc:docMk/>
            <pc:sldMk cId="193253859" sldId="261"/>
            <ac:spMk id="23" creationId="{12F167C2-EE2E-D5DE-4102-A2E065B6FBD6}"/>
          </ac:spMkLst>
        </pc:spChg>
        <pc:spChg chg="add mod">
          <ac:chgData name="Janet Jomy" userId="339a6494cf8c2724" providerId="LiveId" clId="{C3251D09-B20A-46C1-9477-54D8E1DE3E68}" dt="2024-07-12T15:43:23.851" v="5485" actId="207"/>
          <ac:spMkLst>
            <pc:docMk/>
            <pc:sldMk cId="193253859" sldId="261"/>
            <ac:spMk id="24" creationId="{640969B9-63FA-5875-4B21-00E9C725B5C7}"/>
          </ac:spMkLst>
        </pc:spChg>
        <pc:spChg chg="add mod">
          <ac:chgData name="Janet Jomy" userId="339a6494cf8c2724" providerId="LiveId" clId="{C3251D09-B20A-46C1-9477-54D8E1DE3E68}" dt="2024-07-12T15:34:23.643" v="5364" actId="207"/>
          <ac:spMkLst>
            <pc:docMk/>
            <pc:sldMk cId="193253859" sldId="261"/>
            <ac:spMk id="25" creationId="{15F59E7B-FB13-F220-0EF5-E92393152343}"/>
          </ac:spMkLst>
        </pc:spChg>
        <pc:spChg chg="add mod">
          <ac:chgData name="Janet Jomy" userId="339a6494cf8c2724" providerId="LiveId" clId="{C3251D09-B20A-46C1-9477-54D8E1DE3E68}" dt="2024-07-12T15:34:26.501" v="5365" actId="207"/>
          <ac:spMkLst>
            <pc:docMk/>
            <pc:sldMk cId="193253859" sldId="261"/>
            <ac:spMk id="26" creationId="{1669B20A-65FC-3226-9EE6-C4803E291F31}"/>
          </ac:spMkLst>
        </pc:spChg>
        <pc:spChg chg="del">
          <ac:chgData name="Janet Jomy" userId="339a6494cf8c2724" providerId="LiveId" clId="{C3251D09-B20A-46C1-9477-54D8E1DE3E68}" dt="2024-07-07T13:43:08.898" v="895" actId="478"/>
          <ac:spMkLst>
            <pc:docMk/>
            <pc:sldMk cId="193253859" sldId="261"/>
            <ac:spMk id="26" creationId="{7DD6CE07-9C12-467D-AB8A-0EE8B9CAA322}"/>
          </ac:spMkLst>
        </pc:spChg>
        <pc:spChg chg="add mod">
          <ac:chgData name="Janet Jomy" userId="339a6494cf8c2724" providerId="LiveId" clId="{C3251D09-B20A-46C1-9477-54D8E1DE3E68}" dt="2024-07-12T15:34:29.192" v="5366" actId="207"/>
          <ac:spMkLst>
            <pc:docMk/>
            <pc:sldMk cId="193253859" sldId="261"/>
            <ac:spMk id="27" creationId="{11FF44A7-E4CD-5273-40CE-B1551619CAC3}"/>
          </ac:spMkLst>
        </pc:spChg>
        <pc:spChg chg="add mod">
          <ac:chgData name="Janet Jomy" userId="339a6494cf8c2724" providerId="LiveId" clId="{C3251D09-B20A-46C1-9477-54D8E1DE3E68}" dt="2024-07-12T15:32:14.140" v="5347" actId="20577"/>
          <ac:spMkLst>
            <pc:docMk/>
            <pc:sldMk cId="193253859" sldId="261"/>
            <ac:spMk id="28" creationId="{1702FA3D-28EE-1288-C7EC-7CF0F121E038}"/>
          </ac:spMkLst>
        </pc:spChg>
        <pc:spChg chg="mod">
          <ac:chgData name="Janet Jomy" userId="339a6494cf8c2724" providerId="LiveId" clId="{C3251D09-B20A-46C1-9477-54D8E1DE3E68}" dt="2024-07-07T09:21:13.930" v="322" actId="1076"/>
          <ac:spMkLst>
            <pc:docMk/>
            <pc:sldMk cId="193253859" sldId="261"/>
            <ac:spMk id="28" creationId="{D4E150F5-8E6C-43F8-BBAE-71FF5C41C24A}"/>
          </ac:spMkLst>
        </pc:spChg>
        <pc:spChg chg="del">
          <ac:chgData name="Janet Jomy" userId="339a6494cf8c2724" providerId="LiveId" clId="{C3251D09-B20A-46C1-9477-54D8E1DE3E68}" dt="2024-07-07T13:43:08.898" v="895" actId="478"/>
          <ac:spMkLst>
            <pc:docMk/>
            <pc:sldMk cId="193253859" sldId="261"/>
            <ac:spMk id="34" creationId="{7B6E1913-764E-470D-8AD9-E9E33049C594}"/>
          </ac:spMkLst>
        </pc:spChg>
        <pc:spChg chg="del">
          <ac:chgData name="Janet Jomy" userId="339a6494cf8c2724" providerId="LiveId" clId="{C3251D09-B20A-46C1-9477-54D8E1DE3E68}" dt="2024-07-07T13:43:08.898" v="895" actId="478"/>
          <ac:spMkLst>
            <pc:docMk/>
            <pc:sldMk cId="193253859" sldId="261"/>
            <ac:spMk id="35" creationId="{B010A6E0-FBD6-4E29-93A7-9776353BB2D7}"/>
          </ac:spMkLst>
        </pc:spChg>
        <pc:spChg chg="del">
          <ac:chgData name="Janet Jomy" userId="339a6494cf8c2724" providerId="LiveId" clId="{C3251D09-B20A-46C1-9477-54D8E1DE3E68}" dt="2024-07-07T13:43:08.898" v="895" actId="478"/>
          <ac:spMkLst>
            <pc:docMk/>
            <pc:sldMk cId="193253859" sldId="261"/>
            <ac:spMk id="36" creationId="{E639967C-0469-45DD-BD37-1A2ADC0901FF}"/>
          </ac:spMkLst>
        </pc:spChg>
        <pc:spChg chg="add del mod">
          <ac:chgData name="Janet Jomy" userId="339a6494cf8c2724" providerId="LiveId" clId="{C3251D09-B20A-46C1-9477-54D8E1DE3E68}" dt="2024-07-07T16:59:11.235" v="2445" actId="478"/>
          <ac:spMkLst>
            <pc:docMk/>
            <pc:sldMk cId="193253859" sldId="261"/>
            <ac:spMk id="37" creationId="{C97E777C-C164-6433-8352-F255865C8567}"/>
          </ac:spMkLst>
        </pc:spChg>
        <pc:spChg chg="add del mod">
          <ac:chgData name="Janet Jomy" userId="339a6494cf8c2724" providerId="LiveId" clId="{C3251D09-B20A-46C1-9477-54D8E1DE3E68}" dt="2024-07-07T17:00:04.624" v="2466" actId="478"/>
          <ac:spMkLst>
            <pc:docMk/>
            <pc:sldMk cId="193253859" sldId="261"/>
            <ac:spMk id="38" creationId="{F04C02A7-D43D-A902-64D5-E47351D35B50}"/>
          </ac:spMkLst>
        </pc:spChg>
        <pc:spChg chg="add del mod">
          <ac:chgData name="Janet Jomy" userId="339a6494cf8c2724" providerId="LiveId" clId="{C3251D09-B20A-46C1-9477-54D8E1DE3E68}" dt="2024-07-12T14:54:46.030" v="4760" actId="478"/>
          <ac:spMkLst>
            <pc:docMk/>
            <pc:sldMk cId="193253859" sldId="261"/>
            <ac:spMk id="40" creationId="{E5A9F3F6-1668-8B86-100A-AB0C4F9E469B}"/>
          </ac:spMkLst>
        </pc:spChg>
        <pc:spChg chg="add del">
          <ac:chgData name="Janet Jomy" userId="339a6494cf8c2724" providerId="LiveId" clId="{C3251D09-B20A-46C1-9477-54D8E1DE3E68}" dt="2024-07-07T16:49:41.285" v="2316" actId="22"/>
          <ac:spMkLst>
            <pc:docMk/>
            <pc:sldMk cId="193253859" sldId="261"/>
            <ac:spMk id="43" creationId="{E4B26C37-6BC0-8FD6-A217-DDD0380C7B42}"/>
          </ac:spMkLst>
        </pc:spChg>
        <pc:spChg chg="add del mod">
          <ac:chgData name="Janet Jomy" userId="339a6494cf8c2724" providerId="LiveId" clId="{C3251D09-B20A-46C1-9477-54D8E1DE3E68}" dt="2024-07-07T17:05:06.966" v="2548" actId="478"/>
          <ac:spMkLst>
            <pc:docMk/>
            <pc:sldMk cId="193253859" sldId="261"/>
            <ac:spMk id="44" creationId="{FB4B3C61-EB78-A5F9-6616-D025DC5FDF6A}"/>
          </ac:spMkLst>
        </pc:spChg>
        <pc:spChg chg="add del mod">
          <ac:chgData name="Janet Jomy" userId="339a6494cf8c2724" providerId="LiveId" clId="{C3251D09-B20A-46C1-9477-54D8E1DE3E68}" dt="2024-07-07T17:08:18.232" v="2598" actId="478"/>
          <ac:spMkLst>
            <pc:docMk/>
            <pc:sldMk cId="193253859" sldId="261"/>
            <ac:spMk id="47" creationId="{1E13DE0C-B335-760E-BF73-C33889A228F4}"/>
          </ac:spMkLst>
        </pc:spChg>
        <pc:spChg chg="add del mod topLvl">
          <ac:chgData name="Janet Jomy" userId="339a6494cf8c2724" providerId="LiveId" clId="{C3251D09-B20A-46C1-9477-54D8E1DE3E68}" dt="2024-07-07T17:09:56.445" v="2612" actId="478"/>
          <ac:spMkLst>
            <pc:docMk/>
            <pc:sldMk cId="193253859" sldId="261"/>
            <ac:spMk id="48" creationId="{7848C6AE-0786-49CD-E78E-67994B97A4FB}"/>
          </ac:spMkLst>
        </pc:spChg>
        <pc:spChg chg="add del mod topLvl">
          <ac:chgData name="Janet Jomy" userId="339a6494cf8c2724" providerId="LiveId" clId="{C3251D09-B20A-46C1-9477-54D8E1DE3E68}" dt="2024-07-07T17:14:26.970" v="2672" actId="478"/>
          <ac:spMkLst>
            <pc:docMk/>
            <pc:sldMk cId="193253859" sldId="261"/>
            <ac:spMk id="51" creationId="{AEBE5C53-8F61-1155-1690-1CCD8E5A32FD}"/>
          </ac:spMkLst>
        </pc:spChg>
        <pc:spChg chg="add del mod topLvl">
          <ac:chgData name="Janet Jomy" userId="339a6494cf8c2724" providerId="LiveId" clId="{C3251D09-B20A-46C1-9477-54D8E1DE3E68}" dt="2024-07-07T17:14:46.516" v="2675" actId="478"/>
          <ac:spMkLst>
            <pc:docMk/>
            <pc:sldMk cId="193253859" sldId="261"/>
            <ac:spMk id="53" creationId="{56525922-8D5F-95B2-397B-8C6906918054}"/>
          </ac:spMkLst>
        </pc:spChg>
        <pc:spChg chg="add del mod topLvl">
          <ac:chgData name="Janet Jomy" userId="339a6494cf8c2724" providerId="LiveId" clId="{C3251D09-B20A-46C1-9477-54D8E1DE3E68}" dt="2024-07-07T17:15:08.049" v="2679" actId="478"/>
          <ac:spMkLst>
            <pc:docMk/>
            <pc:sldMk cId="193253859" sldId="261"/>
            <ac:spMk id="54" creationId="{477692FA-C819-B4AD-8F1E-9C2FBB586466}"/>
          </ac:spMkLst>
        </pc:spChg>
        <pc:spChg chg="add del mod">
          <ac:chgData name="Janet Jomy" userId="339a6494cf8c2724" providerId="LiveId" clId="{C3251D09-B20A-46C1-9477-54D8E1DE3E68}" dt="2024-07-07T16:55:07.567" v="2376" actId="478"/>
          <ac:spMkLst>
            <pc:docMk/>
            <pc:sldMk cId="193253859" sldId="261"/>
            <ac:spMk id="57" creationId="{813667D1-8D14-B34E-2D11-1B204C01643E}"/>
          </ac:spMkLst>
        </pc:spChg>
        <pc:spChg chg="del mod">
          <ac:chgData name="Janet Jomy" userId="339a6494cf8c2724" providerId="LiveId" clId="{C3251D09-B20A-46C1-9477-54D8E1DE3E68}" dt="2024-07-07T17:17:48.073" v="2711" actId="478"/>
          <ac:spMkLst>
            <pc:docMk/>
            <pc:sldMk cId="193253859" sldId="261"/>
            <ac:spMk id="60" creationId="{9C7D73D5-3B8D-509A-D829-B17E800C3527}"/>
          </ac:spMkLst>
        </pc:spChg>
        <pc:spChg chg="del mod">
          <ac:chgData name="Janet Jomy" userId="339a6494cf8c2724" providerId="LiveId" clId="{C3251D09-B20A-46C1-9477-54D8E1DE3E68}" dt="2024-07-07T17:19:10.766" v="2737" actId="478"/>
          <ac:spMkLst>
            <pc:docMk/>
            <pc:sldMk cId="193253859" sldId="261"/>
            <ac:spMk id="62" creationId="{317DCF16-FE9D-EEA4-7E39-D2D9F89D2EAA}"/>
          </ac:spMkLst>
        </pc:spChg>
        <pc:spChg chg="del mod topLvl">
          <ac:chgData name="Janet Jomy" userId="339a6494cf8c2724" providerId="LiveId" clId="{C3251D09-B20A-46C1-9477-54D8E1DE3E68}" dt="2024-07-07T17:20:31.949" v="2752" actId="478"/>
          <ac:spMkLst>
            <pc:docMk/>
            <pc:sldMk cId="193253859" sldId="261"/>
            <ac:spMk id="4096" creationId="{7406F272-504A-9BC0-7961-36EA3CDF5991}"/>
          </ac:spMkLst>
        </pc:spChg>
        <pc:spChg chg="del mod topLvl">
          <ac:chgData name="Janet Jomy" userId="339a6494cf8c2724" providerId="LiveId" clId="{C3251D09-B20A-46C1-9477-54D8E1DE3E68}" dt="2024-07-07T17:21:52.843" v="2770" actId="478"/>
          <ac:spMkLst>
            <pc:docMk/>
            <pc:sldMk cId="193253859" sldId="261"/>
            <ac:spMk id="4097" creationId="{61A30DAA-5C3E-C738-64AF-B23C2B82D19A}"/>
          </ac:spMkLst>
        </pc:spChg>
        <pc:spChg chg="mod">
          <ac:chgData name="Janet Jomy" userId="339a6494cf8c2724" providerId="LiveId" clId="{C3251D09-B20A-46C1-9477-54D8E1DE3E68}" dt="2024-07-07T16:55:16.342" v="2379"/>
          <ac:spMkLst>
            <pc:docMk/>
            <pc:sldMk cId="193253859" sldId="261"/>
            <ac:spMk id="4101" creationId="{007BD06F-0F7E-E2EA-0C0F-6C81F6173C6A}"/>
          </ac:spMkLst>
        </pc:spChg>
        <pc:spChg chg="mod">
          <ac:chgData name="Janet Jomy" userId="339a6494cf8c2724" providerId="LiveId" clId="{C3251D09-B20A-46C1-9477-54D8E1DE3E68}" dt="2024-07-07T16:55:16.342" v="2379"/>
          <ac:spMkLst>
            <pc:docMk/>
            <pc:sldMk cId="193253859" sldId="261"/>
            <ac:spMk id="4103" creationId="{6EE6F66A-05B5-0C27-7D52-2D97FAD86F9A}"/>
          </ac:spMkLst>
        </pc:spChg>
        <pc:spChg chg="mod">
          <ac:chgData name="Janet Jomy" userId="339a6494cf8c2724" providerId="LiveId" clId="{C3251D09-B20A-46C1-9477-54D8E1DE3E68}" dt="2024-07-07T16:55:16.342" v="2379"/>
          <ac:spMkLst>
            <pc:docMk/>
            <pc:sldMk cId="193253859" sldId="261"/>
            <ac:spMk id="4105" creationId="{1DFF6461-2A9D-9C4E-5BF6-26EF9570E061}"/>
          </ac:spMkLst>
        </pc:spChg>
        <pc:spChg chg="mod">
          <ac:chgData name="Janet Jomy" userId="339a6494cf8c2724" providerId="LiveId" clId="{C3251D09-B20A-46C1-9477-54D8E1DE3E68}" dt="2024-07-07T16:55:16.342" v="2379"/>
          <ac:spMkLst>
            <pc:docMk/>
            <pc:sldMk cId="193253859" sldId="261"/>
            <ac:spMk id="4106" creationId="{90D26E26-3D6A-AF79-05D4-653E2A1726C5}"/>
          </ac:spMkLst>
        </pc:spChg>
        <pc:spChg chg="add del mod">
          <ac:chgData name="Janet Jomy" userId="339a6494cf8c2724" providerId="LiveId" clId="{C3251D09-B20A-46C1-9477-54D8E1DE3E68}" dt="2024-07-12T14:54:57.765" v="4764" actId="478"/>
          <ac:spMkLst>
            <pc:docMk/>
            <pc:sldMk cId="193253859" sldId="261"/>
            <ac:spMk id="4117" creationId="{50BC3F32-7556-EFF9-CDF8-74742E04F39A}"/>
          </ac:spMkLst>
        </pc:spChg>
        <pc:spChg chg="add del mod">
          <ac:chgData name="Janet Jomy" userId="339a6494cf8c2724" providerId="LiveId" clId="{C3251D09-B20A-46C1-9477-54D8E1DE3E68}" dt="2024-07-12T14:54:49.979" v="4761" actId="478"/>
          <ac:spMkLst>
            <pc:docMk/>
            <pc:sldMk cId="193253859" sldId="261"/>
            <ac:spMk id="4119" creationId="{3CC85E54-F69C-0E25-BB35-EC2155D87B45}"/>
          </ac:spMkLst>
        </pc:spChg>
        <pc:spChg chg="add del mod">
          <ac:chgData name="Janet Jomy" userId="339a6494cf8c2724" providerId="LiveId" clId="{C3251D09-B20A-46C1-9477-54D8E1DE3E68}" dt="2024-07-07T17:02:04.256" v="2486" actId="478"/>
          <ac:spMkLst>
            <pc:docMk/>
            <pc:sldMk cId="193253859" sldId="261"/>
            <ac:spMk id="4120" creationId="{E76B0C64-21C5-9AE3-7721-BA9ADC846EDA}"/>
          </ac:spMkLst>
        </pc:spChg>
        <pc:spChg chg="add del mod">
          <ac:chgData name="Janet Jomy" userId="339a6494cf8c2724" providerId="LiveId" clId="{C3251D09-B20A-46C1-9477-54D8E1DE3E68}" dt="2024-07-12T14:54:46.030" v="4760" actId="478"/>
          <ac:spMkLst>
            <pc:docMk/>
            <pc:sldMk cId="193253859" sldId="261"/>
            <ac:spMk id="4121" creationId="{E735BFBB-8881-559E-2ED8-4857359437EB}"/>
          </ac:spMkLst>
        </pc:spChg>
        <pc:spChg chg="add del mod">
          <ac:chgData name="Janet Jomy" userId="339a6494cf8c2724" providerId="LiveId" clId="{C3251D09-B20A-46C1-9477-54D8E1DE3E68}" dt="2024-07-12T14:54:54.894" v="4762" actId="478"/>
          <ac:spMkLst>
            <pc:docMk/>
            <pc:sldMk cId="193253859" sldId="261"/>
            <ac:spMk id="4122" creationId="{0A1404B7-B29C-9EEA-B6D5-AB9FA3AFF5F8}"/>
          </ac:spMkLst>
        </pc:spChg>
        <pc:spChg chg="add del">
          <ac:chgData name="Janet Jomy" userId="339a6494cf8c2724" providerId="LiveId" clId="{C3251D09-B20A-46C1-9477-54D8E1DE3E68}" dt="2024-07-07T17:03:48.317" v="2506" actId="478"/>
          <ac:spMkLst>
            <pc:docMk/>
            <pc:sldMk cId="193253859" sldId="261"/>
            <ac:spMk id="4127" creationId="{BEBA35FB-A95F-06AB-821A-9E1C8ECB19E7}"/>
          </ac:spMkLst>
        </pc:spChg>
        <pc:spChg chg="add del mod">
          <ac:chgData name="Janet Jomy" userId="339a6494cf8c2724" providerId="LiveId" clId="{C3251D09-B20A-46C1-9477-54D8E1DE3E68}" dt="2024-07-12T14:54:46.030" v="4760" actId="478"/>
          <ac:spMkLst>
            <pc:docMk/>
            <pc:sldMk cId="193253859" sldId="261"/>
            <ac:spMk id="4128" creationId="{D8442748-D3DC-76BA-FCC3-D866DC09EBB0}"/>
          </ac:spMkLst>
        </pc:spChg>
        <pc:spChg chg="add del mod">
          <ac:chgData name="Janet Jomy" userId="339a6494cf8c2724" providerId="LiveId" clId="{C3251D09-B20A-46C1-9477-54D8E1DE3E68}" dt="2024-07-12T14:54:46.030" v="4760" actId="478"/>
          <ac:spMkLst>
            <pc:docMk/>
            <pc:sldMk cId="193253859" sldId="261"/>
            <ac:spMk id="4130" creationId="{340018E9-B194-48D1-0535-B1EB4E57FC4B}"/>
          </ac:spMkLst>
        </pc:spChg>
        <pc:spChg chg="add del mod">
          <ac:chgData name="Janet Jomy" userId="339a6494cf8c2724" providerId="LiveId" clId="{C3251D09-B20A-46C1-9477-54D8E1DE3E68}" dt="2024-07-12T14:54:46.030" v="4760" actId="478"/>
          <ac:spMkLst>
            <pc:docMk/>
            <pc:sldMk cId="193253859" sldId="261"/>
            <ac:spMk id="4142" creationId="{E935A26A-F7AB-A540-FF84-B74C788B41C5}"/>
          </ac:spMkLst>
        </pc:spChg>
        <pc:spChg chg="add del mod">
          <ac:chgData name="Janet Jomy" userId="339a6494cf8c2724" providerId="LiveId" clId="{C3251D09-B20A-46C1-9477-54D8E1DE3E68}" dt="2024-07-12T14:54:46.030" v="4760" actId="478"/>
          <ac:spMkLst>
            <pc:docMk/>
            <pc:sldMk cId="193253859" sldId="261"/>
            <ac:spMk id="4143" creationId="{AB6AFA23-0130-4ACD-85AB-CF074379F7B3}"/>
          </ac:spMkLst>
        </pc:spChg>
        <pc:spChg chg="add del mod">
          <ac:chgData name="Janet Jomy" userId="339a6494cf8c2724" providerId="LiveId" clId="{C3251D09-B20A-46C1-9477-54D8E1DE3E68}" dt="2024-07-12T14:54:46.030" v="4760" actId="478"/>
          <ac:spMkLst>
            <pc:docMk/>
            <pc:sldMk cId="193253859" sldId="261"/>
            <ac:spMk id="4144" creationId="{732591E8-FE0A-6140-A821-E422FD8A3171}"/>
          </ac:spMkLst>
        </pc:spChg>
        <pc:spChg chg="add del mod">
          <ac:chgData name="Janet Jomy" userId="339a6494cf8c2724" providerId="LiveId" clId="{C3251D09-B20A-46C1-9477-54D8E1DE3E68}" dt="2024-07-12T14:54:46.030" v="4760" actId="478"/>
          <ac:spMkLst>
            <pc:docMk/>
            <pc:sldMk cId="193253859" sldId="261"/>
            <ac:spMk id="4155" creationId="{0DCC54C0-5A8C-92F4-F860-9414673AB54A}"/>
          </ac:spMkLst>
        </pc:spChg>
        <pc:spChg chg="add del mod">
          <ac:chgData name="Janet Jomy" userId="339a6494cf8c2724" providerId="LiveId" clId="{C3251D09-B20A-46C1-9477-54D8E1DE3E68}" dt="2024-07-12T14:54:46.030" v="4760" actId="478"/>
          <ac:spMkLst>
            <pc:docMk/>
            <pc:sldMk cId="193253859" sldId="261"/>
            <ac:spMk id="4158" creationId="{9D0C853F-B357-BCED-C377-21C0458ED9FA}"/>
          </ac:spMkLst>
        </pc:spChg>
        <pc:spChg chg="add del mod">
          <ac:chgData name="Janet Jomy" userId="339a6494cf8c2724" providerId="LiveId" clId="{C3251D09-B20A-46C1-9477-54D8E1DE3E68}" dt="2024-07-12T14:54:46.030" v="4760" actId="478"/>
          <ac:spMkLst>
            <pc:docMk/>
            <pc:sldMk cId="193253859" sldId="261"/>
            <ac:spMk id="4170" creationId="{7609E725-5EA1-6191-B56F-1CA430EB28AE}"/>
          </ac:spMkLst>
        </pc:spChg>
        <pc:spChg chg="add del mod">
          <ac:chgData name="Janet Jomy" userId="339a6494cf8c2724" providerId="LiveId" clId="{C3251D09-B20A-46C1-9477-54D8E1DE3E68}" dt="2024-07-07T17:15:30.051" v="2688" actId="478"/>
          <ac:spMkLst>
            <pc:docMk/>
            <pc:sldMk cId="193253859" sldId="261"/>
            <ac:spMk id="4171" creationId="{5558CF42-07E9-22DA-CD1C-28A0FCB39310}"/>
          </ac:spMkLst>
        </pc:spChg>
        <pc:spChg chg="add del mod">
          <ac:chgData name="Janet Jomy" userId="339a6494cf8c2724" providerId="LiveId" clId="{C3251D09-B20A-46C1-9477-54D8E1DE3E68}" dt="2024-07-07T17:16:13.324" v="2691" actId="478"/>
          <ac:spMkLst>
            <pc:docMk/>
            <pc:sldMk cId="193253859" sldId="261"/>
            <ac:spMk id="4172" creationId="{EC6481E2-A277-4FFB-4781-3E9A3C2DBEBC}"/>
          </ac:spMkLst>
        </pc:spChg>
        <pc:spChg chg="add del mod">
          <ac:chgData name="Janet Jomy" userId="339a6494cf8c2724" providerId="LiveId" clId="{C3251D09-B20A-46C1-9477-54D8E1DE3E68}" dt="2024-07-07T17:16:35.994" v="2695" actId="478"/>
          <ac:spMkLst>
            <pc:docMk/>
            <pc:sldMk cId="193253859" sldId="261"/>
            <ac:spMk id="4173" creationId="{404967F5-F3D0-0989-34BF-A9CE90DBFB52}"/>
          </ac:spMkLst>
        </pc:spChg>
        <pc:spChg chg="add del mod">
          <ac:chgData name="Janet Jomy" userId="339a6494cf8c2724" providerId="LiveId" clId="{C3251D09-B20A-46C1-9477-54D8E1DE3E68}" dt="2024-07-12T14:54:46.030" v="4760" actId="478"/>
          <ac:spMkLst>
            <pc:docMk/>
            <pc:sldMk cId="193253859" sldId="261"/>
            <ac:spMk id="4174" creationId="{0564BEDB-5669-2BC7-DEA2-8EA26575614E}"/>
          </ac:spMkLst>
        </pc:spChg>
        <pc:spChg chg="add del mod">
          <ac:chgData name="Janet Jomy" userId="339a6494cf8c2724" providerId="LiveId" clId="{C3251D09-B20A-46C1-9477-54D8E1DE3E68}" dt="2024-07-12T14:54:46.030" v="4760" actId="478"/>
          <ac:spMkLst>
            <pc:docMk/>
            <pc:sldMk cId="193253859" sldId="261"/>
            <ac:spMk id="4175" creationId="{BB4C4EED-9263-5313-2847-2AC6A74C9718}"/>
          </ac:spMkLst>
        </pc:spChg>
        <pc:spChg chg="add del mod">
          <ac:chgData name="Janet Jomy" userId="339a6494cf8c2724" providerId="LiveId" clId="{C3251D09-B20A-46C1-9477-54D8E1DE3E68}" dt="2024-07-12T14:54:46.030" v="4760" actId="478"/>
          <ac:spMkLst>
            <pc:docMk/>
            <pc:sldMk cId="193253859" sldId="261"/>
            <ac:spMk id="4183" creationId="{5C80EEF3-FFE8-091A-4750-43D84541852F}"/>
          </ac:spMkLst>
        </pc:spChg>
        <pc:spChg chg="add del mod">
          <ac:chgData name="Janet Jomy" userId="339a6494cf8c2724" providerId="LiveId" clId="{C3251D09-B20A-46C1-9477-54D8E1DE3E68}" dt="2024-07-12T14:54:49.979" v="4761" actId="478"/>
          <ac:spMkLst>
            <pc:docMk/>
            <pc:sldMk cId="193253859" sldId="261"/>
            <ac:spMk id="4184" creationId="{741EAFDD-A670-A8BD-0C35-535B05511B77}"/>
          </ac:spMkLst>
        </pc:spChg>
        <pc:spChg chg="add del mod">
          <ac:chgData name="Janet Jomy" userId="339a6494cf8c2724" providerId="LiveId" clId="{C3251D09-B20A-46C1-9477-54D8E1DE3E68}" dt="2024-07-12T14:54:49.979" v="4761" actId="478"/>
          <ac:spMkLst>
            <pc:docMk/>
            <pc:sldMk cId="193253859" sldId="261"/>
            <ac:spMk id="4185" creationId="{D9B91574-B585-7391-3D5F-178597912DFB}"/>
          </ac:spMkLst>
        </pc:spChg>
        <pc:grpChg chg="del">
          <ac:chgData name="Janet Jomy" userId="339a6494cf8c2724" providerId="LiveId" clId="{C3251D09-B20A-46C1-9477-54D8E1DE3E68}" dt="2024-07-07T13:43:08.898" v="895" actId="478"/>
          <ac:grpSpMkLst>
            <pc:docMk/>
            <pc:sldMk cId="193253859" sldId="261"/>
            <ac:grpSpMk id="5" creationId="{86C5AC02-3374-4002-85DC-B9855705A818}"/>
          </ac:grpSpMkLst>
        </pc:grpChg>
        <pc:grpChg chg="del mod">
          <ac:chgData name="Janet Jomy" userId="339a6494cf8c2724" providerId="LiveId" clId="{C3251D09-B20A-46C1-9477-54D8E1DE3E68}" dt="2024-07-07T13:43:08.898" v="895" actId="478"/>
          <ac:grpSpMkLst>
            <pc:docMk/>
            <pc:sldMk cId="193253859" sldId="261"/>
            <ac:grpSpMk id="20" creationId="{20782316-C503-4B94-A6BA-390DACEC8EAB}"/>
          </ac:grpSpMkLst>
        </pc:grpChg>
        <pc:grpChg chg="del">
          <ac:chgData name="Janet Jomy" userId="339a6494cf8c2724" providerId="LiveId" clId="{C3251D09-B20A-46C1-9477-54D8E1DE3E68}" dt="2024-07-07T13:43:08.898" v="895" actId="478"/>
          <ac:grpSpMkLst>
            <pc:docMk/>
            <pc:sldMk cId="193253859" sldId="261"/>
            <ac:grpSpMk id="27" creationId="{BE73DCBB-8002-436D-A623-904C5293A3A9}"/>
          </ac:grpSpMkLst>
        </pc:grpChg>
        <pc:grpChg chg="add del mod">
          <ac:chgData name="Janet Jomy" userId="339a6494cf8c2724" providerId="LiveId" clId="{C3251D09-B20A-46C1-9477-54D8E1DE3E68}" dt="2024-07-07T17:09:32.042" v="2606" actId="165"/>
          <ac:grpSpMkLst>
            <pc:docMk/>
            <pc:sldMk cId="193253859" sldId="261"/>
            <ac:grpSpMk id="58" creationId="{D6081177-AC57-80EF-FC55-4B3FB4ACEED5}"/>
          </ac:grpSpMkLst>
        </pc:grpChg>
        <pc:grpChg chg="add del mod">
          <ac:chgData name="Janet Jomy" userId="339a6494cf8c2724" providerId="LiveId" clId="{C3251D09-B20A-46C1-9477-54D8E1DE3E68}" dt="2024-07-07T17:20:29.702" v="2751" actId="165"/>
          <ac:grpSpMkLst>
            <pc:docMk/>
            <pc:sldMk cId="193253859" sldId="261"/>
            <ac:grpSpMk id="59" creationId="{0D5BC789-B82E-2DD0-5610-1FFF9D3BF4D1}"/>
          </ac:grpSpMkLst>
        </pc:grpChg>
        <pc:grpChg chg="add mod">
          <ac:chgData name="Janet Jomy" userId="339a6494cf8c2724" providerId="LiveId" clId="{C3251D09-B20A-46C1-9477-54D8E1DE3E68}" dt="2024-07-07T16:55:16.342" v="2379"/>
          <ac:grpSpMkLst>
            <pc:docMk/>
            <pc:sldMk cId="193253859" sldId="261"/>
            <ac:grpSpMk id="4100" creationId="{AB0B7366-627C-8AE0-5EAE-3F7D8B5C5C83}"/>
          </ac:grpSpMkLst>
        </pc:grpChg>
        <pc:graphicFrameChg chg="add del modGraphic">
          <ac:chgData name="Janet Jomy" userId="339a6494cf8c2724" providerId="LiveId" clId="{C3251D09-B20A-46C1-9477-54D8E1DE3E68}" dt="2024-07-12T14:47:04.817" v="4725" actId="1032"/>
          <ac:graphicFrameMkLst>
            <pc:docMk/>
            <pc:sldMk cId="193253859" sldId="261"/>
            <ac:graphicFrameMk id="2" creationId="{2263C92D-9A86-67B1-506A-F21C8E751CDB}"/>
          </ac:graphicFrameMkLst>
        </pc:graphicFrameChg>
        <pc:graphicFrameChg chg="add del mod modGraphic">
          <ac:chgData name="Janet Jomy" userId="339a6494cf8c2724" providerId="LiveId" clId="{C3251D09-B20A-46C1-9477-54D8E1DE3E68}" dt="2024-07-12T14:57:13" v="4783" actId="478"/>
          <ac:graphicFrameMkLst>
            <pc:docMk/>
            <pc:sldMk cId="193253859" sldId="261"/>
            <ac:graphicFrameMk id="6" creationId="{F33F9EE9-DB5F-3EC6-90B4-F2C8E1439EF0}"/>
          </ac:graphicFrameMkLst>
        </pc:graphicFrameChg>
        <pc:picChg chg="add del mod">
          <ac:chgData name="Janet Jomy" userId="339a6494cf8c2724" providerId="LiveId" clId="{C3251D09-B20A-46C1-9477-54D8E1DE3E68}" dt="2024-07-07T16:36:36.589" v="2266" actId="478"/>
          <ac:picMkLst>
            <pc:docMk/>
            <pc:sldMk cId="193253859" sldId="261"/>
            <ac:picMk id="4098" creationId="{86FB7813-4EFE-1097-4791-40DA8FC9F1C5}"/>
          </ac:picMkLst>
        </pc:picChg>
        <pc:cxnChg chg="add del mod">
          <ac:chgData name="Janet Jomy" userId="339a6494cf8c2724" providerId="LiveId" clId="{C3251D09-B20A-46C1-9477-54D8E1DE3E68}" dt="2024-07-07T17:02:57.165" v="2494" actId="478"/>
          <ac:cxnSpMkLst>
            <pc:docMk/>
            <pc:sldMk cId="193253859" sldId="261"/>
            <ac:cxnSpMk id="16" creationId="{9B0CA460-9214-8CFA-67CE-C270A61F8677}"/>
          </ac:cxnSpMkLst>
        </pc:cxnChg>
        <pc:cxnChg chg="add del mod">
          <ac:chgData name="Janet Jomy" userId="339a6494cf8c2724" providerId="LiveId" clId="{C3251D09-B20A-46C1-9477-54D8E1DE3E68}" dt="2024-07-12T14:54:46.030" v="4760" actId="478"/>
          <ac:cxnSpMkLst>
            <pc:docMk/>
            <pc:sldMk cId="193253859" sldId="261"/>
            <ac:cxnSpMk id="17" creationId="{56B75C8D-AF9D-0AF9-A4FD-90B40D90C0C3}"/>
          </ac:cxnSpMkLst>
        </pc:cxnChg>
        <pc:cxnChg chg="add del mod">
          <ac:chgData name="Janet Jomy" userId="339a6494cf8c2724" providerId="LiveId" clId="{C3251D09-B20A-46C1-9477-54D8E1DE3E68}" dt="2024-07-12T14:54:46.030" v="4760" actId="478"/>
          <ac:cxnSpMkLst>
            <pc:docMk/>
            <pc:sldMk cId="193253859" sldId="261"/>
            <ac:cxnSpMk id="41" creationId="{7B8E8745-61B7-FDDC-DDF9-AB20FE3A0F06}"/>
          </ac:cxnSpMkLst>
        </pc:cxnChg>
        <pc:cxnChg chg="add del mod">
          <ac:chgData name="Janet Jomy" userId="339a6494cf8c2724" providerId="LiveId" clId="{C3251D09-B20A-46C1-9477-54D8E1DE3E68}" dt="2024-07-12T14:54:46.030" v="4760" actId="478"/>
          <ac:cxnSpMkLst>
            <pc:docMk/>
            <pc:sldMk cId="193253859" sldId="261"/>
            <ac:cxnSpMk id="45" creationId="{DACFD4FE-DE69-A362-3E9D-289A80E3A240}"/>
          </ac:cxnSpMkLst>
        </pc:cxnChg>
        <pc:cxnChg chg="add del mod topLvl">
          <ac:chgData name="Janet Jomy" userId="339a6494cf8c2724" providerId="LiveId" clId="{C3251D09-B20A-46C1-9477-54D8E1DE3E68}" dt="2024-07-12T14:54:46.030" v="4760" actId="478"/>
          <ac:cxnSpMkLst>
            <pc:docMk/>
            <pc:sldMk cId="193253859" sldId="261"/>
            <ac:cxnSpMk id="49" creationId="{F75AF226-9410-C2C8-2EAA-E73DEC884D85}"/>
          </ac:cxnSpMkLst>
        </pc:cxnChg>
        <pc:cxnChg chg="add mod">
          <ac:chgData name="Janet Jomy" userId="339a6494cf8c2724" providerId="LiveId" clId="{C3251D09-B20A-46C1-9477-54D8E1DE3E68}" dt="2024-07-07T16:51:12.245" v="2334"/>
          <ac:cxnSpMkLst>
            <pc:docMk/>
            <pc:sldMk cId="193253859" sldId="261"/>
            <ac:cxnSpMk id="50" creationId="{29C640EC-492A-3E19-3D91-835C5F7A1E91}"/>
          </ac:cxnSpMkLst>
        </pc:cxnChg>
        <pc:cxnChg chg="add del mod topLvl">
          <ac:chgData name="Janet Jomy" userId="339a6494cf8c2724" providerId="LiveId" clId="{C3251D09-B20A-46C1-9477-54D8E1DE3E68}" dt="2024-07-07T17:17:33.809" v="2707" actId="478"/>
          <ac:cxnSpMkLst>
            <pc:docMk/>
            <pc:sldMk cId="193253859" sldId="261"/>
            <ac:cxnSpMk id="52" creationId="{AD0F4953-3322-F4A6-9786-1EFD7E7CF751}"/>
          </ac:cxnSpMkLst>
        </pc:cxnChg>
        <pc:cxnChg chg="add del mod topLvl">
          <ac:chgData name="Janet Jomy" userId="339a6494cf8c2724" providerId="LiveId" clId="{C3251D09-B20A-46C1-9477-54D8E1DE3E68}" dt="2024-07-07T17:17:32.067" v="2706" actId="478"/>
          <ac:cxnSpMkLst>
            <pc:docMk/>
            <pc:sldMk cId="193253859" sldId="261"/>
            <ac:cxnSpMk id="55" creationId="{D93CDC30-07D9-8475-18E0-DA9B7653F08E}"/>
          </ac:cxnSpMkLst>
        </pc:cxnChg>
        <pc:cxnChg chg="del mod topLvl">
          <ac:chgData name="Janet Jomy" userId="339a6494cf8c2724" providerId="LiveId" clId="{C3251D09-B20A-46C1-9477-54D8E1DE3E68}" dt="2024-07-12T14:54:46.030" v="4760" actId="478"/>
          <ac:cxnSpMkLst>
            <pc:docMk/>
            <pc:sldMk cId="193253859" sldId="261"/>
            <ac:cxnSpMk id="61" creationId="{846D52D1-BAC4-834C-EBC4-E5EA41517A4C}"/>
          </ac:cxnSpMkLst>
        </pc:cxnChg>
        <pc:cxnChg chg="del mod topLvl">
          <ac:chgData name="Janet Jomy" userId="339a6494cf8c2724" providerId="LiveId" clId="{C3251D09-B20A-46C1-9477-54D8E1DE3E68}" dt="2024-07-12T14:54:46.030" v="4760" actId="478"/>
          <ac:cxnSpMkLst>
            <pc:docMk/>
            <pc:sldMk cId="193253859" sldId="261"/>
            <ac:cxnSpMk id="63" creationId="{EFD3E561-6158-6A30-F0A4-556C377942F4}"/>
          </ac:cxnSpMkLst>
        </pc:cxnChg>
        <pc:cxnChg chg="del mod topLvl">
          <ac:chgData name="Janet Jomy" userId="339a6494cf8c2724" providerId="LiveId" clId="{C3251D09-B20A-46C1-9477-54D8E1DE3E68}" dt="2024-07-12T14:54:46.030" v="4760" actId="478"/>
          <ac:cxnSpMkLst>
            <pc:docMk/>
            <pc:sldMk cId="193253859" sldId="261"/>
            <ac:cxnSpMk id="4099" creationId="{BA6FA30B-30B7-0BA8-C616-C1C7AB9546AD}"/>
          </ac:cxnSpMkLst>
        </pc:cxnChg>
        <pc:cxnChg chg="mod">
          <ac:chgData name="Janet Jomy" userId="339a6494cf8c2724" providerId="LiveId" clId="{C3251D09-B20A-46C1-9477-54D8E1DE3E68}" dt="2024-07-07T16:55:16.342" v="2379"/>
          <ac:cxnSpMkLst>
            <pc:docMk/>
            <pc:sldMk cId="193253859" sldId="261"/>
            <ac:cxnSpMk id="4102" creationId="{EA36C8EE-9117-F61D-BC53-5434C38640C3}"/>
          </ac:cxnSpMkLst>
        </pc:cxnChg>
        <pc:cxnChg chg="mod">
          <ac:chgData name="Janet Jomy" userId="339a6494cf8c2724" providerId="LiveId" clId="{C3251D09-B20A-46C1-9477-54D8E1DE3E68}" dt="2024-07-07T16:55:16.342" v="2379"/>
          <ac:cxnSpMkLst>
            <pc:docMk/>
            <pc:sldMk cId="193253859" sldId="261"/>
            <ac:cxnSpMk id="4104" creationId="{11DEA85C-155E-C559-BE91-5A190B9A31AD}"/>
          </ac:cxnSpMkLst>
        </pc:cxnChg>
        <pc:cxnChg chg="mod">
          <ac:chgData name="Janet Jomy" userId="339a6494cf8c2724" providerId="LiveId" clId="{C3251D09-B20A-46C1-9477-54D8E1DE3E68}" dt="2024-07-07T16:55:16.342" v="2379"/>
          <ac:cxnSpMkLst>
            <pc:docMk/>
            <pc:sldMk cId="193253859" sldId="261"/>
            <ac:cxnSpMk id="4107" creationId="{DC0E8686-E64E-530D-C4E5-75D3A54D6D07}"/>
          </ac:cxnSpMkLst>
        </pc:cxnChg>
        <pc:cxnChg chg="add del mod">
          <ac:chgData name="Janet Jomy" userId="339a6494cf8c2724" providerId="LiveId" clId="{C3251D09-B20A-46C1-9477-54D8E1DE3E68}" dt="2024-07-07T17:00:48.578" v="2469" actId="478"/>
          <ac:cxnSpMkLst>
            <pc:docMk/>
            <pc:sldMk cId="193253859" sldId="261"/>
            <ac:cxnSpMk id="4109" creationId="{118B1929-42A5-DC07-D1A6-F739F381474B}"/>
          </ac:cxnSpMkLst>
        </pc:cxnChg>
        <pc:cxnChg chg="add del mod">
          <ac:chgData name="Janet Jomy" userId="339a6494cf8c2724" providerId="LiveId" clId="{C3251D09-B20A-46C1-9477-54D8E1DE3E68}" dt="2024-07-07T17:01:33.937" v="2481" actId="478"/>
          <ac:cxnSpMkLst>
            <pc:docMk/>
            <pc:sldMk cId="193253859" sldId="261"/>
            <ac:cxnSpMk id="4114" creationId="{6F1DE77A-F55C-CE63-0DBE-A316E85AFF7A}"/>
          </ac:cxnSpMkLst>
        </pc:cxnChg>
        <pc:cxnChg chg="add del mod">
          <ac:chgData name="Janet Jomy" userId="339a6494cf8c2724" providerId="LiveId" clId="{C3251D09-B20A-46C1-9477-54D8E1DE3E68}" dt="2024-07-12T14:54:46.030" v="4760" actId="478"/>
          <ac:cxnSpMkLst>
            <pc:docMk/>
            <pc:sldMk cId="193253859" sldId="261"/>
            <ac:cxnSpMk id="4123" creationId="{9318A97D-3BF6-4E00-D2C4-F4F6B2B7FC39}"/>
          </ac:cxnSpMkLst>
        </pc:cxnChg>
        <pc:cxnChg chg="add del mod">
          <ac:chgData name="Janet Jomy" userId="339a6494cf8c2724" providerId="LiveId" clId="{C3251D09-B20A-46C1-9477-54D8E1DE3E68}" dt="2024-07-12T14:54:46.030" v="4760" actId="478"/>
          <ac:cxnSpMkLst>
            <pc:docMk/>
            <pc:sldMk cId="193253859" sldId="261"/>
            <ac:cxnSpMk id="4157" creationId="{13F6FBD0-9935-80E5-094E-750968082B26}"/>
          </ac:cxnSpMkLst>
        </pc:cxnChg>
        <pc:cxnChg chg="add del mod">
          <ac:chgData name="Janet Jomy" userId="339a6494cf8c2724" providerId="LiveId" clId="{C3251D09-B20A-46C1-9477-54D8E1DE3E68}" dt="2024-07-12T14:54:46.030" v="4760" actId="478"/>
          <ac:cxnSpMkLst>
            <pc:docMk/>
            <pc:sldMk cId="193253859" sldId="261"/>
            <ac:cxnSpMk id="4163" creationId="{BE87E887-5415-625C-196E-E9A5463CC630}"/>
          </ac:cxnSpMkLst>
        </pc:cxnChg>
      </pc:sldChg>
      <pc:sldChg chg="del">
        <pc:chgData name="Janet Jomy" userId="339a6494cf8c2724" providerId="LiveId" clId="{C3251D09-B20A-46C1-9477-54D8E1DE3E68}" dt="2024-07-07T18:46:52.337" v="3308" actId="47"/>
        <pc:sldMkLst>
          <pc:docMk/>
          <pc:sldMk cId="2234763138" sldId="262"/>
        </pc:sldMkLst>
      </pc:sldChg>
      <pc:sldChg chg="del">
        <pc:chgData name="Janet Jomy" userId="339a6494cf8c2724" providerId="LiveId" clId="{C3251D09-B20A-46C1-9477-54D8E1DE3E68}" dt="2024-07-07T18:46:53.267" v="3309" actId="47"/>
        <pc:sldMkLst>
          <pc:docMk/>
          <pc:sldMk cId="982480253" sldId="263"/>
        </pc:sldMkLst>
      </pc:sldChg>
      <pc:sldChg chg="addSp delSp modSp mod ord setBg">
        <pc:chgData name="Janet Jomy" userId="339a6494cf8c2724" providerId="LiveId" clId="{C3251D09-B20A-46C1-9477-54D8E1DE3E68}" dt="2024-07-07T19:06:19.221" v="3393" actId="14100"/>
        <pc:sldMkLst>
          <pc:docMk/>
          <pc:sldMk cId="1957431641" sldId="264"/>
        </pc:sldMkLst>
        <pc:spChg chg="add del mod">
          <ac:chgData name="Janet Jomy" userId="339a6494cf8c2724" providerId="LiveId" clId="{C3251D09-B20A-46C1-9477-54D8E1DE3E68}" dt="2024-07-07T09:27:01.923" v="578"/>
          <ac:spMkLst>
            <pc:docMk/>
            <pc:sldMk cId="1957431641" sldId="264"/>
            <ac:spMk id="3" creationId="{86A13FC6-CF4D-FAA4-F2C3-BA87E189785B}"/>
          </ac:spMkLst>
        </pc:spChg>
        <pc:spChg chg="add mod">
          <ac:chgData name="Janet Jomy" userId="339a6494cf8c2724" providerId="LiveId" clId="{C3251D09-B20A-46C1-9477-54D8E1DE3E68}" dt="2024-07-07T19:05:24.720" v="3383" actId="2711"/>
          <ac:spMkLst>
            <pc:docMk/>
            <pc:sldMk cId="1957431641" sldId="264"/>
            <ac:spMk id="4" creationId="{9E09CF79-BB10-092D-A704-D58B7ADA0CEF}"/>
          </ac:spMkLst>
        </pc:spChg>
        <pc:spChg chg="add del mod">
          <ac:chgData name="Janet Jomy" userId="339a6494cf8c2724" providerId="LiveId" clId="{C3251D09-B20A-46C1-9477-54D8E1DE3E68}" dt="2024-07-07T18:26:02.024" v="2982" actId="478"/>
          <ac:spMkLst>
            <pc:docMk/>
            <pc:sldMk cId="1957431641" sldId="264"/>
            <ac:spMk id="5" creationId="{F29CF91C-E3E1-0F94-FA32-5238616B802D}"/>
          </ac:spMkLst>
        </pc:spChg>
        <pc:spChg chg="add mod">
          <ac:chgData name="Janet Jomy" userId="339a6494cf8c2724" providerId="LiveId" clId="{C3251D09-B20A-46C1-9477-54D8E1DE3E68}" dt="2024-07-07T19:06:19.221" v="3393" actId="14100"/>
          <ac:spMkLst>
            <pc:docMk/>
            <pc:sldMk cId="1957431641" sldId="264"/>
            <ac:spMk id="6" creationId="{CA631F66-7B2C-E383-E474-3F2BF3FF5764}"/>
          </ac:spMkLst>
        </pc:spChg>
        <pc:spChg chg="add del mod">
          <ac:chgData name="Janet Jomy" userId="339a6494cf8c2724" providerId="LiveId" clId="{C3251D09-B20A-46C1-9477-54D8E1DE3E68}" dt="2024-07-07T18:26:03.710" v="2983" actId="478"/>
          <ac:spMkLst>
            <pc:docMk/>
            <pc:sldMk cId="1957431641" sldId="264"/>
            <ac:spMk id="7" creationId="{44783F16-83B2-EC7A-DDB2-54DAC44DD98A}"/>
          </ac:spMkLst>
        </pc:spChg>
        <pc:spChg chg="del mod">
          <ac:chgData name="Janet Jomy" userId="339a6494cf8c2724" providerId="LiveId" clId="{C3251D09-B20A-46C1-9477-54D8E1DE3E68}" dt="2024-07-07T09:26:53.187" v="577" actId="478"/>
          <ac:spMkLst>
            <pc:docMk/>
            <pc:sldMk cId="1957431641" sldId="264"/>
            <ac:spMk id="8" creationId="{9EC8D8A6-63C6-0FC2-B884-027571C5531B}"/>
          </ac:spMkLst>
        </pc:spChg>
        <pc:spChg chg="del mod">
          <ac:chgData name="Janet Jomy" userId="339a6494cf8c2724" providerId="LiveId" clId="{C3251D09-B20A-46C1-9477-54D8E1DE3E68}" dt="2024-07-07T09:26:47.439" v="574" actId="478"/>
          <ac:spMkLst>
            <pc:docMk/>
            <pc:sldMk cId="1957431641" sldId="264"/>
            <ac:spMk id="9" creationId="{03E381D7-424F-D916-22BE-75BBC9318FE7}"/>
          </ac:spMkLst>
        </pc:spChg>
        <pc:spChg chg="mod">
          <ac:chgData name="Janet Jomy" userId="339a6494cf8c2724" providerId="LiveId" clId="{C3251D09-B20A-46C1-9477-54D8E1DE3E68}" dt="2024-07-07T09:26:32.374" v="571" actId="6549"/>
          <ac:spMkLst>
            <pc:docMk/>
            <pc:sldMk cId="1957431641" sldId="264"/>
            <ac:spMk id="10" creationId="{E50C4855-5BE5-BBBF-DCCA-F0968403FDC7}"/>
          </ac:spMkLst>
        </pc:spChg>
        <pc:spChg chg="add mod">
          <ac:chgData name="Janet Jomy" userId="339a6494cf8c2724" providerId="LiveId" clId="{C3251D09-B20A-46C1-9477-54D8E1DE3E68}" dt="2024-07-07T09:31:32.164" v="668"/>
          <ac:spMkLst>
            <pc:docMk/>
            <pc:sldMk cId="1957431641" sldId="264"/>
            <ac:spMk id="12" creationId="{00A6F7AF-E284-7ECB-0E22-605856911FCE}"/>
          </ac:spMkLst>
        </pc:spChg>
        <pc:spChg chg="add mod">
          <ac:chgData name="Janet Jomy" userId="339a6494cf8c2724" providerId="LiveId" clId="{C3251D09-B20A-46C1-9477-54D8E1DE3E68}" dt="2024-07-07T19:06:04.387" v="3390" actId="1076"/>
          <ac:spMkLst>
            <pc:docMk/>
            <pc:sldMk cId="1957431641" sldId="264"/>
            <ac:spMk id="13" creationId="{C7549E20-293C-1709-5A04-D46FDFC98CF0}"/>
          </ac:spMkLst>
        </pc:spChg>
        <pc:spChg chg="add del mod">
          <ac:chgData name="Janet Jomy" userId="339a6494cf8c2724" providerId="LiveId" clId="{C3251D09-B20A-46C1-9477-54D8E1DE3E68}" dt="2024-07-07T09:33:35.244" v="685" actId="21"/>
          <ac:spMkLst>
            <pc:docMk/>
            <pc:sldMk cId="1957431641" sldId="264"/>
            <ac:spMk id="14" creationId="{FAEC4FBB-CC51-EBC0-5130-EF41E3429F04}"/>
          </ac:spMkLst>
        </pc:spChg>
        <pc:spChg chg="add">
          <ac:chgData name="Janet Jomy" userId="339a6494cf8c2724" providerId="LiveId" clId="{C3251D09-B20A-46C1-9477-54D8E1DE3E68}" dt="2024-07-07T18:26:24.277" v="2989"/>
          <ac:spMkLst>
            <pc:docMk/>
            <pc:sldMk cId="1957431641" sldId="264"/>
            <ac:spMk id="15" creationId="{593E82E4-5851-8D3A-691D-D1815EEEE43D}"/>
          </ac:spMkLst>
        </pc:spChg>
        <pc:picChg chg="mod">
          <ac:chgData name="Janet Jomy" userId="339a6494cf8c2724" providerId="LiveId" clId="{C3251D09-B20A-46C1-9477-54D8E1DE3E68}" dt="2024-07-07T09:26:07.009" v="567" actId="29295"/>
          <ac:picMkLst>
            <pc:docMk/>
            <pc:sldMk cId="1957431641" sldId="264"/>
            <ac:picMk id="11" creationId="{BAB9CE11-5655-533A-7A28-DFE1BE88A004}"/>
          </ac:picMkLst>
        </pc:picChg>
      </pc:sldChg>
      <pc:sldChg chg="del">
        <pc:chgData name="Janet Jomy" userId="339a6494cf8c2724" providerId="LiveId" clId="{C3251D09-B20A-46C1-9477-54D8E1DE3E68}" dt="2024-07-07T18:46:53.875" v="3310" actId="47"/>
        <pc:sldMkLst>
          <pc:docMk/>
          <pc:sldMk cId="1205222937" sldId="265"/>
        </pc:sldMkLst>
      </pc:sldChg>
      <pc:sldChg chg="del">
        <pc:chgData name="Janet Jomy" userId="339a6494cf8c2724" providerId="LiveId" clId="{C3251D09-B20A-46C1-9477-54D8E1DE3E68}" dt="2024-07-07T18:46:59.252" v="3311" actId="47"/>
        <pc:sldMkLst>
          <pc:docMk/>
          <pc:sldMk cId="4024700699" sldId="266"/>
        </pc:sldMkLst>
      </pc:sldChg>
      <pc:sldChg chg="del">
        <pc:chgData name="Janet Jomy" userId="339a6494cf8c2724" providerId="LiveId" clId="{C3251D09-B20A-46C1-9477-54D8E1DE3E68}" dt="2024-07-07T18:47:00.079" v="3312" actId="47"/>
        <pc:sldMkLst>
          <pc:docMk/>
          <pc:sldMk cId="310619873" sldId="267"/>
        </pc:sldMkLst>
      </pc:sldChg>
      <pc:sldChg chg="del">
        <pc:chgData name="Janet Jomy" userId="339a6494cf8c2724" providerId="LiveId" clId="{C3251D09-B20A-46C1-9477-54D8E1DE3E68}" dt="2024-07-07T18:47:00.889" v="3313" actId="47"/>
        <pc:sldMkLst>
          <pc:docMk/>
          <pc:sldMk cId="3599160761" sldId="268"/>
        </pc:sldMkLst>
      </pc:sldChg>
      <pc:sldChg chg="del">
        <pc:chgData name="Janet Jomy" userId="339a6494cf8c2724" providerId="LiveId" clId="{C3251D09-B20A-46C1-9477-54D8E1DE3E68}" dt="2024-07-07T18:47:01.475" v="3314" actId="47"/>
        <pc:sldMkLst>
          <pc:docMk/>
          <pc:sldMk cId="2855221395" sldId="269"/>
        </pc:sldMkLst>
      </pc:sldChg>
      <pc:sldChg chg="del">
        <pc:chgData name="Janet Jomy" userId="339a6494cf8c2724" providerId="LiveId" clId="{C3251D09-B20A-46C1-9477-54D8E1DE3E68}" dt="2024-07-07T18:47:02.382" v="3315" actId="47"/>
        <pc:sldMkLst>
          <pc:docMk/>
          <pc:sldMk cId="1277793727" sldId="270"/>
        </pc:sldMkLst>
      </pc:sldChg>
      <pc:sldChg chg="del">
        <pc:chgData name="Janet Jomy" userId="339a6494cf8c2724" providerId="LiveId" clId="{C3251D09-B20A-46C1-9477-54D8E1DE3E68}" dt="2024-07-07T18:47:03.136" v="3316" actId="47"/>
        <pc:sldMkLst>
          <pc:docMk/>
          <pc:sldMk cId="905587684" sldId="271"/>
        </pc:sldMkLst>
      </pc:sldChg>
      <pc:sldChg chg="del">
        <pc:chgData name="Janet Jomy" userId="339a6494cf8c2724" providerId="LiveId" clId="{C3251D09-B20A-46C1-9477-54D8E1DE3E68}" dt="2024-07-07T18:47:03.681" v="3317" actId="47"/>
        <pc:sldMkLst>
          <pc:docMk/>
          <pc:sldMk cId="1393890852" sldId="272"/>
        </pc:sldMkLst>
      </pc:sldChg>
      <pc:sldChg chg="del">
        <pc:chgData name="Janet Jomy" userId="339a6494cf8c2724" providerId="LiveId" clId="{C3251D09-B20A-46C1-9477-54D8E1DE3E68}" dt="2024-07-07T18:47:04.309" v="3318" actId="47"/>
        <pc:sldMkLst>
          <pc:docMk/>
          <pc:sldMk cId="2600473083" sldId="273"/>
        </pc:sldMkLst>
      </pc:sldChg>
      <pc:sldChg chg="del">
        <pc:chgData name="Janet Jomy" userId="339a6494cf8c2724" providerId="LiveId" clId="{C3251D09-B20A-46C1-9477-54D8E1DE3E68}" dt="2024-07-07T18:47:04.908" v="3319" actId="47"/>
        <pc:sldMkLst>
          <pc:docMk/>
          <pc:sldMk cId="1139573940" sldId="274"/>
        </pc:sldMkLst>
      </pc:sldChg>
      <pc:sldChg chg="del">
        <pc:chgData name="Janet Jomy" userId="339a6494cf8c2724" providerId="LiveId" clId="{C3251D09-B20A-46C1-9477-54D8E1DE3E68}" dt="2024-07-07T18:47:05.567" v="3320" actId="47"/>
        <pc:sldMkLst>
          <pc:docMk/>
          <pc:sldMk cId="458185386" sldId="275"/>
        </pc:sldMkLst>
      </pc:sldChg>
      <pc:sldChg chg="del">
        <pc:chgData name="Janet Jomy" userId="339a6494cf8c2724" providerId="LiveId" clId="{C3251D09-B20A-46C1-9477-54D8E1DE3E68}" dt="2024-07-07T18:47:06.070" v="3321" actId="47"/>
        <pc:sldMkLst>
          <pc:docMk/>
          <pc:sldMk cId="381199749" sldId="276"/>
        </pc:sldMkLst>
      </pc:sldChg>
      <pc:sldChg chg="del">
        <pc:chgData name="Janet Jomy" userId="339a6494cf8c2724" providerId="LiveId" clId="{C3251D09-B20A-46C1-9477-54D8E1DE3E68}" dt="2024-07-07T18:47:06.569" v="3322" actId="47"/>
        <pc:sldMkLst>
          <pc:docMk/>
          <pc:sldMk cId="1024674238" sldId="277"/>
        </pc:sldMkLst>
      </pc:sldChg>
      <pc:sldChg chg="addSp modSp del">
        <pc:chgData name="Janet Jomy" userId="339a6494cf8c2724" providerId="LiveId" clId="{C3251D09-B20A-46C1-9477-54D8E1DE3E68}" dt="2024-07-07T18:47:06.968" v="3323" actId="47"/>
        <pc:sldMkLst>
          <pc:docMk/>
          <pc:sldMk cId="2002638217" sldId="278"/>
        </pc:sldMkLst>
        <pc:spChg chg="mod">
          <ac:chgData name="Janet Jomy" userId="339a6494cf8c2724" providerId="LiveId" clId="{C3251D09-B20A-46C1-9477-54D8E1DE3E68}" dt="2024-07-07T18:04:56.044" v="2867" actId="164"/>
          <ac:spMkLst>
            <pc:docMk/>
            <pc:sldMk cId="2002638217" sldId="278"/>
            <ac:spMk id="6" creationId="{54B596E3-35E3-A409-86C8-3D716EE13C4E}"/>
          </ac:spMkLst>
        </pc:spChg>
        <pc:grpChg chg="mod">
          <ac:chgData name="Janet Jomy" userId="339a6494cf8c2724" providerId="LiveId" clId="{C3251D09-B20A-46C1-9477-54D8E1DE3E68}" dt="2024-07-07T18:04:56.044" v="2867" actId="164"/>
          <ac:grpSpMkLst>
            <pc:docMk/>
            <pc:sldMk cId="2002638217" sldId="278"/>
            <ac:grpSpMk id="2" creationId="{A0A96F22-408E-5CEC-720B-B9F435E3F159}"/>
          </ac:grpSpMkLst>
        </pc:grpChg>
        <pc:grpChg chg="add mod">
          <ac:chgData name="Janet Jomy" userId="339a6494cf8c2724" providerId="LiveId" clId="{C3251D09-B20A-46C1-9477-54D8E1DE3E68}" dt="2024-07-07T18:04:56.044" v="2867" actId="164"/>
          <ac:grpSpMkLst>
            <pc:docMk/>
            <pc:sldMk cId="2002638217" sldId="278"/>
            <ac:grpSpMk id="3" creationId="{A90337D2-578A-7919-D144-6A5482674EEE}"/>
          </ac:grpSpMkLst>
        </pc:grpChg>
      </pc:sldChg>
      <pc:sldChg chg="del">
        <pc:chgData name="Janet Jomy" userId="339a6494cf8c2724" providerId="LiveId" clId="{C3251D09-B20A-46C1-9477-54D8E1DE3E68}" dt="2024-07-07T18:47:07.405" v="3324" actId="47"/>
        <pc:sldMkLst>
          <pc:docMk/>
          <pc:sldMk cId="3180058730" sldId="279"/>
        </pc:sldMkLst>
      </pc:sldChg>
      <pc:sldChg chg="del">
        <pc:chgData name="Janet Jomy" userId="339a6494cf8c2724" providerId="LiveId" clId="{C3251D09-B20A-46C1-9477-54D8E1DE3E68}" dt="2024-07-07T18:47:07.967" v="3325" actId="47"/>
        <pc:sldMkLst>
          <pc:docMk/>
          <pc:sldMk cId="2849174972" sldId="280"/>
        </pc:sldMkLst>
      </pc:sldChg>
      <pc:sldChg chg="del">
        <pc:chgData name="Janet Jomy" userId="339a6494cf8c2724" providerId="LiveId" clId="{C3251D09-B20A-46C1-9477-54D8E1DE3E68}" dt="2024-07-07T18:47:08.627" v="3326" actId="47"/>
        <pc:sldMkLst>
          <pc:docMk/>
          <pc:sldMk cId="268823965" sldId="281"/>
        </pc:sldMkLst>
      </pc:sldChg>
      <pc:sldChg chg="addSp delSp modSp add mod modClrScheme chgLayout">
        <pc:chgData name="Janet Jomy" userId="339a6494cf8c2724" providerId="LiveId" clId="{C3251D09-B20A-46C1-9477-54D8E1DE3E68}" dt="2024-07-07T19:04:36.850" v="3382" actId="2711"/>
        <pc:sldMkLst>
          <pc:docMk/>
          <pc:sldMk cId="1790595984" sldId="282"/>
        </pc:sldMkLst>
        <pc:spChg chg="add mod">
          <ac:chgData name="Janet Jomy" userId="339a6494cf8c2724" providerId="LiveId" clId="{C3251D09-B20A-46C1-9477-54D8E1DE3E68}" dt="2024-07-07T19:03:00.062" v="3373" actId="5793"/>
          <ac:spMkLst>
            <pc:docMk/>
            <pc:sldMk cId="1790595984" sldId="282"/>
            <ac:spMk id="3" creationId="{A1CF1202-16F1-CE56-5D0D-88C94F0259EF}"/>
          </ac:spMkLst>
        </pc:spChg>
        <pc:spChg chg="add mod">
          <ac:chgData name="Janet Jomy" userId="339a6494cf8c2724" providerId="LiveId" clId="{C3251D09-B20A-46C1-9477-54D8E1DE3E68}" dt="2024-07-07T19:04:36.850" v="3382" actId="2711"/>
          <ac:spMkLst>
            <pc:docMk/>
            <pc:sldMk cId="1790595984" sldId="282"/>
            <ac:spMk id="4" creationId="{C3E80A9E-FC98-42CA-D89D-4E8100D816F5}"/>
          </ac:spMkLst>
        </pc:spChg>
        <pc:spChg chg="add del mod ord">
          <ac:chgData name="Janet Jomy" userId="339a6494cf8c2724" providerId="LiveId" clId="{C3251D09-B20A-46C1-9477-54D8E1DE3E68}" dt="2024-07-07T09:10:31.824" v="241" actId="700"/>
          <ac:spMkLst>
            <pc:docMk/>
            <pc:sldMk cId="1790595984" sldId="282"/>
            <ac:spMk id="5" creationId="{A7CA2DD8-E985-6B08-8DE2-31B9C325894C}"/>
          </ac:spMkLst>
        </pc:spChg>
        <pc:spChg chg="add del mod ord">
          <ac:chgData name="Janet Jomy" userId="339a6494cf8c2724" providerId="LiveId" clId="{C3251D09-B20A-46C1-9477-54D8E1DE3E68}" dt="2024-07-07T09:10:31.824" v="241" actId="700"/>
          <ac:spMkLst>
            <pc:docMk/>
            <pc:sldMk cId="1790595984" sldId="282"/>
            <ac:spMk id="6" creationId="{6187F6C8-095C-35D1-E439-D3057FA9A71B}"/>
          </ac:spMkLst>
        </pc:spChg>
        <pc:spChg chg="add">
          <ac:chgData name="Janet Jomy" userId="339a6494cf8c2724" providerId="LiveId" clId="{C3251D09-B20A-46C1-9477-54D8E1DE3E68}" dt="2024-07-07T09:15:48.300" v="281"/>
          <ac:spMkLst>
            <pc:docMk/>
            <pc:sldMk cId="1790595984" sldId="282"/>
            <ac:spMk id="8" creationId="{E9E142F7-45FC-3738-FBA7-19AD98D25746}"/>
          </ac:spMkLst>
        </pc:spChg>
        <pc:spChg chg="mod ord">
          <ac:chgData name="Janet Jomy" userId="339a6494cf8c2724" providerId="LiveId" clId="{C3251D09-B20A-46C1-9477-54D8E1DE3E68}" dt="2024-07-07T19:04:24.968" v="3381" actId="2711"/>
          <ac:spMkLst>
            <pc:docMk/>
            <pc:sldMk cId="1790595984" sldId="282"/>
            <ac:spMk id="9" creationId="{C2E30CDA-6056-5BCF-B448-6476AC40C06C}"/>
          </ac:spMkLst>
        </pc:spChg>
        <pc:spChg chg="add del mod">
          <ac:chgData name="Janet Jomy" userId="339a6494cf8c2724" providerId="LiveId" clId="{C3251D09-B20A-46C1-9477-54D8E1DE3E68}" dt="2024-07-07T09:05:30.247" v="167" actId="47"/>
          <ac:spMkLst>
            <pc:docMk/>
            <pc:sldMk cId="1790595984" sldId="282"/>
            <ac:spMk id="10" creationId="{AB635320-33E7-712E-773D-8CFA173F7104}"/>
          </ac:spMkLst>
        </pc:spChg>
        <pc:spChg chg="add">
          <ac:chgData name="Janet Jomy" userId="339a6494cf8c2724" providerId="LiveId" clId="{C3251D09-B20A-46C1-9477-54D8E1DE3E68}" dt="2024-07-07T09:15:52.389" v="282"/>
          <ac:spMkLst>
            <pc:docMk/>
            <pc:sldMk cId="1790595984" sldId="282"/>
            <ac:spMk id="11" creationId="{DEA9A2DC-11B3-4761-3AF6-AA33976C04B8}"/>
          </ac:spMkLst>
        </pc:spChg>
        <pc:spChg chg="add mod">
          <ac:chgData name="Janet Jomy" userId="339a6494cf8c2724" providerId="LiveId" clId="{C3251D09-B20A-46C1-9477-54D8E1DE3E68}" dt="2024-07-07T19:03:45.548" v="3379" actId="1076"/>
          <ac:spMkLst>
            <pc:docMk/>
            <pc:sldMk cId="1790595984" sldId="282"/>
            <ac:spMk id="12" creationId="{03EF6023-C7BA-C256-A2B4-CDA1BE15960C}"/>
          </ac:spMkLst>
        </pc:spChg>
        <pc:spChg chg="add">
          <ac:chgData name="Janet Jomy" userId="339a6494cf8c2724" providerId="LiveId" clId="{C3251D09-B20A-46C1-9477-54D8E1DE3E68}" dt="2024-07-07T09:18:09.583" v="302"/>
          <ac:spMkLst>
            <pc:docMk/>
            <pc:sldMk cId="1790595984" sldId="282"/>
            <ac:spMk id="13" creationId="{D30D282E-516C-E63E-B7D2-C91052906BDB}"/>
          </ac:spMkLst>
        </pc:spChg>
        <pc:spChg chg="add">
          <ac:chgData name="Janet Jomy" userId="339a6494cf8c2724" providerId="LiveId" clId="{C3251D09-B20A-46C1-9477-54D8E1DE3E68}" dt="2024-07-07T09:18:12.906" v="303"/>
          <ac:spMkLst>
            <pc:docMk/>
            <pc:sldMk cId="1790595984" sldId="282"/>
            <ac:spMk id="14" creationId="{89614530-1245-40B0-45DF-49B1BEBF07BC}"/>
          </ac:spMkLst>
        </pc:spChg>
        <pc:spChg chg="add">
          <ac:chgData name="Janet Jomy" userId="339a6494cf8c2724" providerId="LiveId" clId="{C3251D09-B20A-46C1-9477-54D8E1DE3E68}" dt="2024-07-07T09:18:22.713" v="305"/>
          <ac:spMkLst>
            <pc:docMk/>
            <pc:sldMk cId="1790595984" sldId="282"/>
            <ac:spMk id="15" creationId="{F0569183-744B-9DC7-F363-7EF4EF7CC474}"/>
          </ac:spMkLst>
        </pc:spChg>
        <pc:spChg chg="del">
          <ac:chgData name="Janet Jomy" userId="339a6494cf8c2724" providerId="LiveId" clId="{C3251D09-B20A-46C1-9477-54D8E1DE3E68}" dt="2024-07-07T09:05:38.825" v="168" actId="478"/>
          <ac:spMkLst>
            <pc:docMk/>
            <pc:sldMk cId="1790595984" sldId="282"/>
            <ac:spMk id="16" creationId="{C9878BCA-5AAB-87DC-011A-C2D8508D0485}"/>
          </ac:spMkLst>
        </pc:spChg>
        <pc:picChg chg="add mod">
          <ac:chgData name="Janet Jomy" userId="339a6494cf8c2724" providerId="LiveId" clId="{C3251D09-B20A-46C1-9477-54D8E1DE3E68}" dt="2024-07-07T13:41:41.204" v="887" actId="1076"/>
          <ac:picMkLst>
            <pc:docMk/>
            <pc:sldMk cId="1790595984" sldId="282"/>
            <ac:picMk id="7" creationId="{6D7F6D9A-8D8D-7897-FA4D-9B395BD3D00C}"/>
          </ac:picMkLst>
        </pc:picChg>
        <pc:picChg chg="del">
          <ac:chgData name="Janet Jomy" userId="339a6494cf8c2724" providerId="LiveId" clId="{C3251D09-B20A-46C1-9477-54D8E1DE3E68}" dt="2024-07-07T09:09:24.680" v="231" actId="478"/>
          <ac:picMkLst>
            <pc:docMk/>
            <pc:sldMk cId="1790595984" sldId="282"/>
            <ac:picMk id="1026" creationId="{89899557-310D-4D4F-7A73-C4E00A4E0FAA}"/>
          </ac:picMkLst>
        </pc:picChg>
        <pc:picChg chg="add del mod">
          <ac:chgData name="Janet Jomy" userId="339a6494cf8c2724" providerId="LiveId" clId="{C3251D09-B20A-46C1-9477-54D8E1DE3E68}" dt="2024-07-07T09:11:10.511" v="249" actId="478"/>
          <ac:picMkLst>
            <pc:docMk/>
            <pc:sldMk cId="1790595984" sldId="282"/>
            <ac:picMk id="2050" creationId="{21B057A7-BE48-59A1-6650-E67611F617FE}"/>
          </ac:picMkLst>
        </pc:picChg>
      </pc:sldChg>
      <pc:sldChg chg="addSp delSp modSp add mod">
        <pc:chgData name="Janet Jomy" userId="339a6494cf8c2724" providerId="LiveId" clId="{C3251D09-B20A-46C1-9477-54D8E1DE3E68}" dt="2024-07-12T15:50:23.046" v="5531" actId="12"/>
        <pc:sldMkLst>
          <pc:docMk/>
          <pc:sldMk cId="4172912254" sldId="283"/>
        </pc:sldMkLst>
        <pc:spChg chg="add">
          <ac:chgData name="Janet Jomy" userId="339a6494cf8c2724" providerId="LiveId" clId="{C3251D09-B20A-46C1-9477-54D8E1DE3E68}" dt="2024-07-12T15:38:41.569" v="5401"/>
          <ac:spMkLst>
            <pc:docMk/>
            <pc:sldMk cId="4172912254" sldId="283"/>
            <ac:spMk id="2" creationId="{EC4E4DB3-4E17-C65A-24A4-4A650507E8E0}"/>
          </ac:spMkLst>
        </pc:spChg>
        <pc:spChg chg="add del mod">
          <ac:chgData name="Janet Jomy" userId="339a6494cf8c2724" providerId="LiveId" clId="{C3251D09-B20A-46C1-9477-54D8E1DE3E68}" dt="2024-07-07T13:44:35.357" v="940" actId="478"/>
          <ac:spMkLst>
            <pc:docMk/>
            <pc:sldMk cId="4172912254" sldId="283"/>
            <ac:spMk id="3" creationId="{986E2047-B025-F7C8-DB94-FB3A61462CD6}"/>
          </ac:spMkLst>
        </pc:spChg>
        <pc:spChg chg="del">
          <ac:chgData name="Janet Jomy" userId="339a6494cf8c2724" providerId="LiveId" clId="{C3251D09-B20A-46C1-9477-54D8E1DE3E68}" dt="2024-07-07T13:44:21.337" v="936" actId="478"/>
          <ac:spMkLst>
            <pc:docMk/>
            <pc:sldMk cId="4172912254" sldId="283"/>
            <ac:spMk id="4" creationId="{8E7D6589-613F-4465-9A1C-D770E2D1EF4E}"/>
          </ac:spMkLst>
        </pc:spChg>
        <pc:spChg chg="add mod">
          <ac:chgData name="Janet Jomy" userId="339a6494cf8c2724" providerId="LiveId" clId="{C3251D09-B20A-46C1-9477-54D8E1DE3E68}" dt="2024-07-07T13:44:30.929" v="938"/>
          <ac:spMkLst>
            <pc:docMk/>
            <pc:sldMk cId="4172912254" sldId="283"/>
            <ac:spMk id="11" creationId="{BBB35B74-AE61-3D2F-FDD0-525D4765EB2B}"/>
          </ac:spMkLst>
        </pc:spChg>
        <pc:spChg chg="add del mod">
          <ac:chgData name="Janet Jomy" userId="339a6494cf8c2724" providerId="LiveId" clId="{C3251D09-B20A-46C1-9477-54D8E1DE3E68}" dt="2024-07-07T19:08:26.351" v="3406" actId="2711"/>
          <ac:spMkLst>
            <pc:docMk/>
            <pc:sldMk cId="4172912254" sldId="283"/>
            <ac:spMk id="12" creationId="{762186C6-517E-0015-32A3-A4D932CF4AF6}"/>
          </ac:spMkLst>
        </pc:spChg>
        <pc:spChg chg="add">
          <ac:chgData name="Janet Jomy" userId="339a6494cf8c2724" providerId="LiveId" clId="{C3251D09-B20A-46C1-9477-54D8E1DE3E68}" dt="2024-07-07T18:27:56.262" v="3028"/>
          <ac:spMkLst>
            <pc:docMk/>
            <pc:sldMk cId="4172912254" sldId="283"/>
            <ac:spMk id="14" creationId="{34277A01-6E31-8385-E6F6-BF19F26EE870}"/>
          </ac:spMkLst>
        </pc:spChg>
        <pc:spChg chg="add del">
          <ac:chgData name="Janet Jomy" userId="339a6494cf8c2724" providerId="LiveId" clId="{C3251D09-B20A-46C1-9477-54D8E1DE3E68}" dt="2024-07-07T18:28:03.709" v="3031" actId="22"/>
          <ac:spMkLst>
            <pc:docMk/>
            <pc:sldMk cId="4172912254" sldId="283"/>
            <ac:spMk id="16" creationId="{77B9D7B5-CC8C-B39D-55C5-A5D8C1D43B1B}"/>
          </ac:spMkLst>
        </pc:spChg>
        <pc:spChg chg="del">
          <ac:chgData name="Janet Jomy" userId="339a6494cf8c2724" providerId="LiveId" clId="{C3251D09-B20A-46C1-9477-54D8E1DE3E68}" dt="2024-07-07T13:44:21.337" v="936" actId="478"/>
          <ac:spMkLst>
            <pc:docMk/>
            <pc:sldMk cId="4172912254" sldId="283"/>
            <ac:spMk id="18" creationId="{347B2ABC-EA56-4F0B-8F0A-DFA1B94D1F1D}"/>
          </ac:spMkLst>
        </pc:spChg>
        <pc:spChg chg="add del mod">
          <ac:chgData name="Janet Jomy" userId="339a6494cf8c2724" providerId="LiveId" clId="{C3251D09-B20A-46C1-9477-54D8E1DE3E68}" dt="2024-07-07T18:29:55.314" v="3047" actId="478"/>
          <ac:spMkLst>
            <pc:docMk/>
            <pc:sldMk cId="4172912254" sldId="283"/>
            <ac:spMk id="19" creationId="{58CBA538-5D56-DF86-1EFF-090CCA92D057}"/>
          </ac:spMkLst>
        </pc:spChg>
        <pc:spChg chg="del">
          <ac:chgData name="Janet Jomy" userId="339a6494cf8c2724" providerId="LiveId" clId="{C3251D09-B20A-46C1-9477-54D8E1DE3E68}" dt="2024-07-07T13:44:21.337" v="936" actId="478"/>
          <ac:spMkLst>
            <pc:docMk/>
            <pc:sldMk cId="4172912254" sldId="283"/>
            <ac:spMk id="26" creationId="{7DD6CE07-9C12-467D-AB8A-0EE8B9CAA322}"/>
          </ac:spMkLst>
        </pc:spChg>
        <pc:spChg chg="add mod">
          <ac:chgData name="Janet Jomy" userId="339a6494cf8c2724" providerId="LiveId" clId="{C3251D09-B20A-46C1-9477-54D8E1DE3E68}" dt="2024-07-12T15:49:58.273" v="5530" actId="12"/>
          <ac:spMkLst>
            <pc:docMk/>
            <pc:sldMk cId="4172912254" sldId="283"/>
            <ac:spMk id="33" creationId="{595F70F7-F143-2809-C7DA-8BA2DA77A3AC}"/>
          </ac:spMkLst>
        </pc:spChg>
        <pc:spChg chg="del">
          <ac:chgData name="Janet Jomy" userId="339a6494cf8c2724" providerId="LiveId" clId="{C3251D09-B20A-46C1-9477-54D8E1DE3E68}" dt="2024-07-07T13:44:21.337" v="936" actId="478"/>
          <ac:spMkLst>
            <pc:docMk/>
            <pc:sldMk cId="4172912254" sldId="283"/>
            <ac:spMk id="34" creationId="{7B6E1913-764E-470D-8AD9-E9E33049C594}"/>
          </ac:spMkLst>
        </pc:spChg>
        <pc:spChg chg="del">
          <ac:chgData name="Janet Jomy" userId="339a6494cf8c2724" providerId="LiveId" clId="{C3251D09-B20A-46C1-9477-54D8E1DE3E68}" dt="2024-07-07T13:44:21.337" v="936" actId="478"/>
          <ac:spMkLst>
            <pc:docMk/>
            <pc:sldMk cId="4172912254" sldId="283"/>
            <ac:spMk id="35" creationId="{B010A6E0-FBD6-4E29-93A7-9776353BB2D7}"/>
          </ac:spMkLst>
        </pc:spChg>
        <pc:spChg chg="del">
          <ac:chgData name="Janet Jomy" userId="339a6494cf8c2724" providerId="LiveId" clId="{C3251D09-B20A-46C1-9477-54D8E1DE3E68}" dt="2024-07-07T13:44:21.337" v="936" actId="478"/>
          <ac:spMkLst>
            <pc:docMk/>
            <pc:sldMk cId="4172912254" sldId="283"/>
            <ac:spMk id="36" creationId="{E639967C-0469-45DD-BD37-1A2ADC0901FF}"/>
          </ac:spMkLst>
        </pc:spChg>
        <pc:spChg chg="add del mod">
          <ac:chgData name="Janet Jomy" userId="339a6494cf8c2724" providerId="LiveId" clId="{C3251D09-B20A-46C1-9477-54D8E1DE3E68}" dt="2024-07-07T18:34:15.107" v="3091"/>
          <ac:spMkLst>
            <pc:docMk/>
            <pc:sldMk cId="4172912254" sldId="283"/>
            <ac:spMk id="37" creationId="{5CAE5E37-6BD0-A0B9-184B-99DCDF0208EC}"/>
          </ac:spMkLst>
        </pc:spChg>
        <pc:spChg chg="add mod">
          <ac:chgData name="Janet Jomy" userId="339a6494cf8c2724" providerId="LiveId" clId="{C3251D09-B20A-46C1-9477-54D8E1DE3E68}" dt="2024-07-07T19:08:26.351" v="3406" actId="2711"/>
          <ac:spMkLst>
            <pc:docMk/>
            <pc:sldMk cId="4172912254" sldId="283"/>
            <ac:spMk id="38" creationId="{343A4C1B-96AF-9A71-7666-DF134776DDE6}"/>
          </ac:spMkLst>
        </pc:spChg>
        <pc:spChg chg="add mod">
          <ac:chgData name="Janet Jomy" userId="339a6494cf8c2724" providerId="LiveId" clId="{C3251D09-B20A-46C1-9477-54D8E1DE3E68}" dt="2024-07-12T15:41:49.319" v="5473" actId="1076"/>
          <ac:spMkLst>
            <pc:docMk/>
            <pc:sldMk cId="4172912254" sldId="283"/>
            <ac:spMk id="39" creationId="{85573E57-A3CC-7FE9-7D5F-B8EA72339332}"/>
          </ac:spMkLst>
        </pc:spChg>
        <pc:spChg chg="add del mod">
          <ac:chgData name="Janet Jomy" userId="339a6494cf8c2724" providerId="LiveId" clId="{C3251D09-B20A-46C1-9477-54D8E1DE3E68}" dt="2024-07-07T18:32:42.940" v="3077" actId="478"/>
          <ac:spMkLst>
            <pc:docMk/>
            <pc:sldMk cId="4172912254" sldId="283"/>
            <ac:spMk id="41" creationId="{8872ED5A-5417-D41D-26D9-A7CD70CD4D2F}"/>
          </ac:spMkLst>
        </pc:spChg>
        <pc:spChg chg="add">
          <ac:chgData name="Janet Jomy" userId="339a6494cf8c2724" providerId="LiveId" clId="{C3251D09-B20A-46C1-9477-54D8E1DE3E68}" dt="2024-07-07T18:33:09.337" v="3081"/>
          <ac:spMkLst>
            <pc:docMk/>
            <pc:sldMk cId="4172912254" sldId="283"/>
            <ac:spMk id="45" creationId="{C3D45FF6-2257-E7B0-00BB-C630389C8AF7}"/>
          </ac:spMkLst>
        </pc:spChg>
        <pc:spChg chg="add mod">
          <ac:chgData name="Janet Jomy" userId="339a6494cf8c2724" providerId="LiveId" clId="{C3251D09-B20A-46C1-9477-54D8E1DE3E68}" dt="2024-07-12T15:50:23.046" v="5531" actId="12"/>
          <ac:spMkLst>
            <pc:docMk/>
            <pc:sldMk cId="4172912254" sldId="283"/>
            <ac:spMk id="47" creationId="{4A8B6074-7375-A32F-E382-71E8B0A22BF2}"/>
          </ac:spMkLst>
        </pc:spChg>
        <pc:grpChg chg="del">
          <ac:chgData name="Janet Jomy" userId="339a6494cf8c2724" providerId="LiveId" clId="{C3251D09-B20A-46C1-9477-54D8E1DE3E68}" dt="2024-07-07T13:44:21.337" v="936" actId="478"/>
          <ac:grpSpMkLst>
            <pc:docMk/>
            <pc:sldMk cId="4172912254" sldId="283"/>
            <ac:grpSpMk id="5" creationId="{86C5AC02-3374-4002-85DC-B9855705A818}"/>
          </ac:grpSpMkLst>
        </pc:grpChg>
        <pc:grpChg chg="del">
          <ac:chgData name="Janet Jomy" userId="339a6494cf8c2724" providerId="LiveId" clId="{C3251D09-B20A-46C1-9477-54D8E1DE3E68}" dt="2024-07-07T13:44:21.337" v="936" actId="478"/>
          <ac:grpSpMkLst>
            <pc:docMk/>
            <pc:sldMk cId="4172912254" sldId="283"/>
            <ac:grpSpMk id="20" creationId="{20782316-C503-4B94-A6BA-390DACEC8EAB}"/>
          </ac:grpSpMkLst>
        </pc:grpChg>
        <pc:grpChg chg="del">
          <ac:chgData name="Janet Jomy" userId="339a6494cf8c2724" providerId="LiveId" clId="{C3251D09-B20A-46C1-9477-54D8E1DE3E68}" dt="2024-07-07T13:44:21.337" v="936" actId="478"/>
          <ac:grpSpMkLst>
            <pc:docMk/>
            <pc:sldMk cId="4172912254" sldId="283"/>
            <ac:grpSpMk id="27" creationId="{BE73DCBB-8002-436D-A623-904C5293A3A9}"/>
          </ac:grpSpMkLst>
        </pc:grpChg>
        <pc:picChg chg="add mod">
          <ac:chgData name="Janet Jomy" userId="339a6494cf8c2724" providerId="LiveId" clId="{C3251D09-B20A-46C1-9477-54D8E1DE3E68}" dt="2024-07-12T15:41:58.294" v="5476" actId="1076"/>
          <ac:picMkLst>
            <pc:docMk/>
            <pc:sldMk cId="4172912254" sldId="283"/>
            <ac:picMk id="13" creationId="{2F2C4DD5-1537-D57B-DC0E-CD597D5375A8}"/>
          </ac:picMkLst>
        </pc:picChg>
        <pc:picChg chg="add mod">
          <ac:chgData name="Janet Jomy" userId="339a6494cf8c2724" providerId="LiveId" clId="{C3251D09-B20A-46C1-9477-54D8E1DE3E68}" dt="2024-07-07T19:08:26.351" v="3406" actId="2711"/>
          <ac:picMkLst>
            <pc:docMk/>
            <pc:sldMk cId="4172912254" sldId="283"/>
            <ac:picMk id="42" creationId="{0C9E9F03-542F-4AC4-DD08-7D2CA1952147}"/>
          </ac:picMkLst>
        </pc:picChg>
        <pc:picChg chg="add mod">
          <ac:chgData name="Janet Jomy" userId="339a6494cf8c2724" providerId="LiveId" clId="{C3251D09-B20A-46C1-9477-54D8E1DE3E68}" dt="2024-07-12T15:41:55.840" v="5475" actId="1076"/>
          <ac:picMkLst>
            <pc:docMk/>
            <pc:sldMk cId="4172912254" sldId="283"/>
            <ac:picMk id="43" creationId="{57A892B0-E657-E0FC-617E-1A41E1CE5A47}"/>
          </ac:picMkLst>
        </pc:picChg>
        <pc:picChg chg="add mod">
          <ac:chgData name="Janet Jomy" userId="339a6494cf8c2724" providerId="LiveId" clId="{C3251D09-B20A-46C1-9477-54D8E1DE3E68}" dt="2024-07-07T19:08:26.351" v="3406" actId="2711"/>
          <ac:picMkLst>
            <pc:docMk/>
            <pc:sldMk cId="4172912254" sldId="283"/>
            <ac:picMk id="3074" creationId="{AF76280E-F953-EBCC-7A8F-2EBFCE974792}"/>
          </ac:picMkLst>
        </pc:picChg>
        <pc:cxnChg chg="add mod">
          <ac:chgData name="Janet Jomy" userId="339a6494cf8c2724" providerId="LiveId" clId="{C3251D09-B20A-46C1-9477-54D8E1DE3E68}" dt="2024-07-12T15:41:33.866" v="5471" actId="1076"/>
          <ac:cxnSpMkLst>
            <pc:docMk/>
            <pc:sldMk cId="4172912254" sldId="283"/>
            <ac:cxnSpMk id="40" creationId="{0BA00C3A-7208-A3D0-EAA1-216C9266340C}"/>
          </ac:cxnSpMkLst>
        </pc:cxnChg>
        <pc:cxnChg chg="add mod">
          <ac:chgData name="Janet Jomy" userId="339a6494cf8c2724" providerId="LiveId" clId="{C3251D09-B20A-46C1-9477-54D8E1DE3E68}" dt="2024-07-12T15:41:42.663" v="5472" actId="1076"/>
          <ac:cxnSpMkLst>
            <pc:docMk/>
            <pc:sldMk cId="4172912254" sldId="283"/>
            <ac:cxnSpMk id="44" creationId="{C76278DF-334A-3E1D-A20E-9C4342866DDA}"/>
          </ac:cxnSpMkLst>
        </pc:cxnChg>
      </pc:sldChg>
      <pc:sldChg chg="addSp delSp modSp add mod ord">
        <pc:chgData name="Janet Jomy" userId="339a6494cf8c2724" providerId="LiveId" clId="{C3251D09-B20A-46C1-9477-54D8E1DE3E68}" dt="2024-07-11T17:33:02.319" v="3690" actId="20577"/>
        <pc:sldMkLst>
          <pc:docMk/>
          <pc:sldMk cId="1225655155" sldId="284"/>
        </pc:sldMkLst>
        <pc:spChg chg="add mod">
          <ac:chgData name="Janet Jomy" userId="339a6494cf8c2724" providerId="LiveId" clId="{C3251D09-B20A-46C1-9477-54D8E1DE3E68}" dt="2024-07-07T19:22:32.631" v="3484" actId="2711"/>
          <ac:spMkLst>
            <pc:docMk/>
            <pc:sldMk cId="1225655155" sldId="284"/>
            <ac:spMk id="2" creationId="{E9B7E1EC-C68C-2764-FF24-7C3FD21FE6B7}"/>
          </ac:spMkLst>
        </pc:spChg>
        <pc:spChg chg="add mod">
          <ac:chgData name="Janet Jomy" userId="339a6494cf8c2724" providerId="LiveId" clId="{C3251D09-B20A-46C1-9477-54D8E1DE3E68}" dt="2024-07-07T19:22:32.631" v="3484" actId="2711"/>
          <ac:spMkLst>
            <pc:docMk/>
            <pc:sldMk cId="1225655155" sldId="284"/>
            <ac:spMk id="3" creationId="{548E68F9-B2F7-E03B-BA51-3743A61CB1CF}"/>
          </ac:spMkLst>
        </pc:spChg>
        <pc:spChg chg="add del mod">
          <ac:chgData name="Janet Jomy" userId="339a6494cf8c2724" providerId="LiveId" clId="{C3251D09-B20A-46C1-9477-54D8E1DE3E68}" dt="2024-07-07T13:49:04.668" v="1065" actId="478"/>
          <ac:spMkLst>
            <pc:docMk/>
            <pc:sldMk cId="1225655155" sldId="284"/>
            <ac:spMk id="3" creationId="{E0A50331-29D9-7AC0-05D1-A0A61693F49B}"/>
          </ac:spMkLst>
        </pc:spChg>
        <pc:spChg chg="del">
          <ac:chgData name="Janet Jomy" userId="339a6494cf8c2724" providerId="LiveId" clId="{C3251D09-B20A-46C1-9477-54D8E1DE3E68}" dt="2024-07-07T13:49:01.078" v="1064" actId="478"/>
          <ac:spMkLst>
            <pc:docMk/>
            <pc:sldMk cId="1225655155" sldId="284"/>
            <ac:spMk id="4" creationId="{8E7D6589-613F-4465-9A1C-D770E2D1EF4E}"/>
          </ac:spMkLst>
        </pc:spChg>
        <pc:spChg chg="add mod">
          <ac:chgData name="Janet Jomy" userId="339a6494cf8c2724" providerId="LiveId" clId="{C3251D09-B20A-46C1-9477-54D8E1DE3E68}" dt="2024-07-07T19:22:32.631" v="3484" actId="2711"/>
          <ac:spMkLst>
            <pc:docMk/>
            <pc:sldMk cId="1225655155" sldId="284"/>
            <ac:spMk id="4" creationId="{99128864-078B-CD64-6930-E01FFACD637C}"/>
          </ac:spMkLst>
        </pc:spChg>
        <pc:spChg chg="add mod">
          <ac:chgData name="Janet Jomy" userId="339a6494cf8c2724" providerId="LiveId" clId="{C3251D09-B20A-46C1-9477-54D8E1DE3E68}" dt="2024-07-07T19:22:32.631" v="3484" actId="2711"/>
          <ac:spMkLst>
            <pc:docMk/>
            <pc:sldMk cId="1225655155" sldId="284"/>
            <ac:spMk id="5" creationId="{6AD2C2A7-119B-B42C-129F-0C7CF3F77137}"/>
          </ac:spMkLst>
        </pc:spChg>
        <pc:spChg chg="add mod">
          <ac:chgData name="Janet Jomy" userId="339a6494cf8c2724" providerId="LiveId" clId="{C3251D09-B20A-46C1-9477-54D8E1DE3E68}" dt="2024-07-07T19:22:32.631" v="3484" actId="2711"/>
          <ac:spMkLst>
            <pc:docMk/>
            <pc:sldMk cId="1225655155" sldId="284"/>
            <ac:spMk id="6" creationId="{0E478862-BF20-A396-6BED-7EC5BF62AB0B}"/>
          </ac:spMkLst>
        </pc:spChg>
        <pc:spChg chg="add mod">
          <ac:chgData name="Janet Jomy" userId="339a6494cf8c2724" providerId="LiveId" clId="{C3251D09-B20A-46C1-9477-54D8E1DE3E68}" dt="2024-07-07T19:22:32.631" v="3484" actId="2711"/>
          <ac:spMkLst>
            <pc:docMk/>
            <pc:sldMk cId="1225655155" sldId="284"/>
            <ac:spMk id="11" creationId="{A375EA21-C276-B56C-63C0-EB0E4C3DBFA6}"/>
          </ac:spMkLst>
        </pc:spChg>
        <pc:spChg chg="mod">
          <ac:chgData name="Janet Jomy" userId="339a6494cf8c2724" providerId="LiveId" clId="{C3251D09-B20A-46C1-9477-54D8E1DE3E68}" dt="2024-07-07T19:22:32.631" v="3484" actId="2711"/>
          <ac:spMkLst>
            <pc:docMk/>
            <pc:sldMk cId="1225655155" sldId="284"/>
            <ac:spMk id="13" creationId="{84726CA5-9105-4F43-2C28-18979DB55FC7}"/>
          </ac:spMkLst>
        </pc:spChg>
        <pc:spChg chg="mod">
          <ac:chgData name="Janet Jomy" userId="339a6494cf8c2724" providerId="LiveId" clId="{C3251D09-B20A-46C1-9477-54D8E1DE3E68}" dt="2024-07-07T19:22:32.631" v="3484" actId="2711"/>
          <ac:spMkLst>
            <pc:docMk/>
            <pc:sldMk cId="1225655155" sldId="284"/>
            <ac:spMk id="16" creationId="{DE5C4274-BECF-297A-2487-C9658C3950CE}"/>
          </ac:spMkLst>
        </pc:spChg>
        <pc:spChg chg="mod">
          <ac:chgData name="Janet Jomy" userId="339a6494cf8c2724" providerId="LiveId" clId="{C3251D09-B20A-46C1-9477-54D8E1DE3E68}" dt="2024-07-07T19:22:32.631" v="3484" actId="2711"/>
          <ac:spMkLst>
            <pc:docMk/>
            <pc:sldMk cId="1225655155" sldId="284"/>
            <ac:spMk id="17" creationId="{20638D3E-82DD-51BA-3470-715196635D74}"/>
          </ac:spMkLst>
        </pc:spChg>
        <pc:spChg chg="del">
          <ac:chgData name="Janet Jomy" userId="339a6494cf8c2724" providerId="LiveId" clId="{C3251D09-B20A-46C1-9477-54D8E1DE3E68}" dt="2024-07-07T13:49:01.078" v="1064" actId="478"/>
          <ac:spMkLst>
            <pc:docMk/>
            <pc:sldMk cId="1225655155" sldId="284"/>
            <ac:spMk id="18" creationId="{347B2ABC-EA56-4F0B-8F0A-DFA1B94D1F1D}"/>
          </ac:spMkLst>
        </pc:spChg>
        <pc:spChg chg="mod">
          <ac:chgData name="Janet Jomy" userId="339a6494cf8c2724" providerId="LiveId" clId="{C3251D09-B20A-46C1-9477-54D8E1DE3E68}" dt="2024-07-07T19:22:32.631" v="3484" actId="2711"/>
          <ac:spMkLst>
            <pc:docMk/>
            <pc:sldMk cId="1225655155" sldId="284"/>
            <ac:spMk id="19" creationId="{E9D8B70B-7DFB-AA38-F2AF-C9C4F6EDF323}"/>
          </ac:spMkLst>
        </pc:spChg>
        <pc:spChg chg="del">
          <ac:chgData name="Janet Jomy" userId="339a6494cf8c2724" providerId="LiveId" clId="{C3251D09-B20A-46C1-9477-54D8E1DE3E68}" dt="2024-07-07T13:49:01.078" v="1064" actId="478"/>
          <ac:spMkLst>
            <pc:docMk/>
            <pc:sldMk cId="1225655155" sldId="284"/>
            <ac:spMk id="26" creationId="{7DD6CE07-9C12-467D-AB8A-0EE8B9CAA322}"/>
          </ac:spMkLst>
        </pc:spChg>
        <pc:spChg chg="mod">
          <ac:chgData name="Janet Jomy" userId="339a6494cf8c2724" providerId="LiveId" clId="{C3251D09-B20A-46C1-9477-54D8E1DE3E68}" dt="2024-07-07T19:22:32.631" v="3484" actId="2711"/>
          <ac:spMkLst>
            <pc:docMk/>
            <pc:sldMk cId="1225655155" sldId="284"/>
            <ac:spMk id="33" creationId="{554F1655-AE03-99F1-C8A4-A1E099CF8E15}"/>
          </ac:spMkLst>
        </pc:spChg>
        <pc:spChg chg="del">
          <ac:chgData name="Janet Jomy" userId="339a6494cf8c2724" providerId="LiveId" clId="{C3251D09-B20A-46C1-9477-54D8E1DE3E68}" dt="2024-07-07T13:49:01.078" v="1064" actId="478"/>
          <ac:spMkLst>
            <pc:docMk/>
            <pc:sldMk cId="1225655155" sldId="284"/>
            <ac:spMk id="34" creationId="{7B6E1913-764E-470D-8AD9-E9E33049C594}"/>
          </ac:spMkLst>
        </pc:spChg>
        <pc:spChg chg="del">
          <ac:chgData name="Janet Jomy" userId="339a6494cf8c2724" providerId="LiveId" clId="{C3251D09-B20A-46C1-9477-54D8E1DE3E68}" dt="2024-07-07T13:49:01.078" v="1064" actId="478"/>
          <ac:spMkLst>
            <pc:docMk/>
            <pc:sldMk cId="1225655155" sldId="284"/>
            <ac:spMk id="35" creationId="{B010A6E0-FBD6-4E29-93A7-9776353BB2D7}"/>
          </ac:spMkLst>
        </pc:spChg>
        <pc:spChg chg="del">
          <ac:chgData name="Janet Jomy" userId="339a6494cf8c2724" providerId="LiveId" clId="{C3251D09-B20A-46C1-9477-54D8E1DE3E68}" dt="2024-07-07T13:49:01.078" v="1064" actId="478"/>
          <ac:spMkLst>
            <pc:docMk/>
            <pc:sldMk cId="1225655155" sldId="284"/>
            <ac:spMk id="36" creationId="{E639967C-0469-45DD-BD37-1A2ADC0901FF}"/>
          </ac:spMkLst>
        </pc:spChg>
        <pc:spChg chg="add mod topLvl">
          <ac:chgData name="Janet Jomy" userId="339a6494cf8c2724" providerId="LiveId" clId="{C3251D09-B20A-46C1-9477-54D8E1DE3E68}" dt="2024-07-11T17:29:53.838" v="3559" actId="123"/>
          <ac:spMkLst>
            <pc:docMk/>
            <pc:sldMk cId="1225655155" sldId="284"/>
            <ac:spMk id="38" creationId="{4FFA1AEF-9971-CD5E-3337-3B720732EAB7}"/>
          </ac:spMkLst>
        </pc:spChg>
        <pc:spChg chg="mod topLvl">
          <ac:chgData name="Janet Jomy" userId="339a6494cf8c2724" providerId="LiveId" clId="{C3251D09-B20A-46C1-9477-54D8E1DE3E68}" dt="2024-07-11T17:30:40.611" v="3609" actId="123"/>
          <ac:spMkLst>
            <pc:docMk/>
            <pc:sldMk cId="1225655155" sldId="284"/>
            <ac:spMk id="42" creationId="{FF67CA4B-3EE3-7454-0F05-E7F607555931}"/>
          </ac:spMkLst>
        </pc:spChg>
        <pc:spChg chg="mod topLvl">
          <ac:chgData name="Janet Jomy" userId="339a6494cf8c2724" providerId="LiveId" clId="{C3251D09-B20A-46C1-9477-54D8E1DE3E68}" dt="2024-07-11T17:31:03.007" v="3632" actId="123"/>
          <ac:spMkLst>
            <pc:docMk/>
            <pc:sldMk cId="1225655155" sldId="284"/>
            <ac:spMk id="45" creationId="{F0FB2A30-746B-FEA4-5333-A4F20D053156}"/>
          </ac:spMkLst>
        </pc:spChg>
        <pc:spChg chg="mod">
          <ac:chgData name="Janet Jomy" userId="339a6494cf8c2724" providerId="LiveId" clId="{C3251D09-B20A-46C1-9477-54D8E1DE3E68}" dt="2024-07-07T14:03:25.774" v="1183"/>
          <ac:spMkLst>
            <pc:docMk/>
            <pc:sldMk cId="1225655155" sldId="284"/>
            <ac:spMk id="48" creationId="{03D96F39-FD10-3D53-F3B1-1B4C746FE1FA}"/>
          </ac:spMkLst>
        </pc:spChg>
        <pc:spChg chg="add mod">
          <ac:chgData name="Janet Jomy" userId="339a6494cf8c2724" providerId="LiveId" clId="{C3251D09-B20A-46C1-9477-54D8E1DE3E68}" dt="2024-07-07T14:03:40.353" v="1189"/>
          <ac:spMkLst>
            <pc:docMk/>
            <pc:sldMk cId="1225655155" sldId="284"/>
            <ac:spMk id="49" creationId="{47B55C47-B819-D9F3-4886-EDBA4FDB6093}"/>
          </ac:spMkLst>
        </pc:spChg>
        <pc:spChg chg="mod topLvl">
          <ac:chgData name="Janet Jomy" userId="339a6494cf8c2724" providerId="LiveId" clId="{C3251D09-B20A-46C1-9477-54D8E1DE3E68}" dt="2024-07-11T17:32:58.426" v="3689" actId="20577"/>
          <ac:spMkLst>
            <pc:docMk/>
            <pc:sldMk cId="1225655155" sldId="284"/>
            <ac:spMk id="52" creationId="{2E4120E2-43DB-DCE8-E4D8-82A245AE1C90}"/>
          </ac:spMkLst>
        </pc:spChg>
        <pc:spChg chg="mod topLvl">
          <ac:chgData name="Janet Jomy" userId="339a6494cf8c2724" providerId="LiveId" clId="{C3251D09-B20A-46C1-9477-54D8E1DE3E68}" dt="2024-07-11T17:33:02.319" v="3690" actId="20577"/>
          <ac:spMkLst>
            <pc:docMk/>
            <pc:sldMk cId="1225655155" sldId="284"/>
            <ac:spMk id="55" creationId="{B221D21B-888D-639E-F585-9718F7DC80AD}"/>
          </ac:spMkLst>
        </pc:spChg>
        <pc:spChg chg="add del mod">
          <ac:chgData name="Janet Jomy" userId="339a6494cf8c2724" providerId="LiveId" clId="{C3251D09-B20A-46C1-9477-54D8E1DE3E68}" dt="2024-07-07T14:07:06.543" v="1242" actId="21"/>
          <ac:spMkLst>
            <pc:docMk/>
            <pc:sldMk cId="1225655155" sldId="284"/>
            <ac:spMk id="56" creationId="{A00BA5FA-2B3E-59DF-2503-1C785BF625F0}"/>
          </ac:spMkLst>
        </pc:spChg>
        <pc:spChg chg="add mod">
          <ac:chgData name="Janet Jomy" userId="339a6494cf8c2724" providerId="LiveId" clId="{C3251D09-B20A-46C1-9477-54D8E1DE3E68}" dt="2024-07-07T19:22:32.631" v="3484" actId="2711"/>
          <ac:spMkLst>
            <pc:docMk/>
            <pc:sldMk cId="1225655155" sldId="284"/>
            <ac:spMk id="57" creationId="{A00BA5FA-2B3E-59DF-2503-1C785BF625F0}"/>
          </ac:spMkLst>
        </pc:spChg>
        <pc:spChg chg="add mod">
          <ac:chgData name="Janet Jomy" userId="339a6494cf8c2724" providerId="LiveId" clId="{C3251D09-B20A-46C1-9477-54D8E1DE3E68}" dt="2024-07-07T19:22:32.631" v="3484" actId="2711"/>
          <ac:spMkLst>
            <pc:docMk/>
            <pc:sldMk cId="1225655155" sldId="284"/>
            <ac:spMk id="58" creationId="{6C651D41-98CF-E2E6-B3F4-71C71C374DF1}"/>
          </ac:spMkLst>
        </pc:spChg>
        <pc:spChg chg="add mod">
          <ac:chgData name="Janet Jomy" userId="339a6494cf8c2724" providerId="LiveId" clId="{C3251D09-B20A-46C1-9477-54D8E1DE3E68}" dt="2024-07-07T14:08:57.654" v="1270"/>
          <ac:spMkLst>
            <pc:docMk/>
            <pc:sldMk cId="1225655155" sldId="284"/>
            <ac:spMk id="59" creationId="{F7BC31E5-2DAE-B111-D582-4265D71219BF}"/>
          </ac:spMkLst>
        </pc:spChg>
        <pc:spChg chg="add mod">
          <ac:chgData name="Janet Jomy" userId="339a6494cf8c2724" providerId="LiveId" clId="{C3251D09-B20A-46C1-9477-54D8E1DE3E68}" dt="2024-07-07T19:22:32.631" v="3484" actId="2711"/>
          <ac:spMkLst>
            <pc:docMk/>
            <pc:sldMk cId="1225655155" sldId="284"/>
            <ac:spMk id="60" creationId="{9385C942-82A9-C13D-E4C3-7757AA45B367}"/>
          </ac:spMkLst>
        </pc:spChg>
        <pc:spChg chg="add mod">
          <ac:chgData name="Janet Jomy" userId="339a6494cf8c2724" providerId="LiveId" clId="{C3251D09-B20A-46C1-9477-54D8E1DE3E68}" dt="2024-07-07T19:22:32.631" v="3484" actId="2711"/>
          <ac:spMkLst>
            <pc:docMk/>
            <pc:sldMk cId="1225655155" sldId="284"/>
            <ac:spMk id="61" creationId="{E1D48029-BE07-896A-AEDB-01CB4BEA1A65}"/>
          </ac:spMkLst>
        </pc:spChg>
        <pc:spChg chg="add mod">
          <ac:chgData name="Janet Jomy" userId="339a6494cf8c2724" providerId="LiveId" clId="{C3251D09-B20A-46C1-9477-54D8E1DE3E68}" dt="2024-07-07T19:22:32.631" v="3484" actId="2711"/>
          <ac:spMkLst>
            <pc:docMk/>
            <pc:sldMk cId="1225655155" sldId="284"/>
            <ac:spMk id="62" creationId="{F5123203-9E8E-69C7-6DAE-12303CE9AA25}"/>
          </ac:spMkLst>
        </pc:spChg>
        <pc:grpChg chg="del">
          <ac:chgData name="Janet Jomy" userId="339a6494cf8c2724" providerId="LiveId" clId="{C3251D09-B20A-46C1-9477-54D8E1DE3E68}" dt="2024-07-07T13:49:01.078" v="1064" actId="478"/>
          <ac:grpSpMkLst>
            <pc:docMk/>
            <pc:sldMk cId="1225655155" sldId="284"/>
            <ac:grpSpMk id="5" creationId="{86C5AC02-3374-4002-85DC-B9855705A818}"/>
          </ac:grpSpMkLst>
        </pc:grpChg>
        <pc:grpChg chg="add mod">
          <ac:chgData name="Janet Jomy" userId="339a6494cf8c2724" providerId="LiveId" clId="{C3251D09-B20A-46C1-9477-54D8E1DE3E68}" dt="2024-07-07T14:03:28.983" v="1185" actId="1076"/>
          <ac:grpSpMkLst>
            <pc:docMk/>
            <pc:sldMk cId="1225655155" sldId="284"/>
            <ac:grpSpMk id="12" creationId="{2800A968-8424-6495-666D-E899E59F9C67}"/>
          </ac:grpSpMkLst>
        </pc:grpChg>
        <pc:grpChg chg="mod">
          <ac:chgData name="Janet Jomy" userId="339a6494cf8c2724" providerId="LiveId" clId="{C3251D09-B20A-46C1-9477-54D8E1DE3E68}" dt="2024-07-07T13:51:20.074" v="1166"/>
          <ac:grpSpMkLst>
            <pc:docMk/>
            <pc:sldMk cId="1225655155" sldId="284"/>
            <ac:grpSpMk id="14" creationId="{193B7701-D488-B99A-F3DD-0EAFBEC8C2D3}"/>
          </ac:grpSpMkLst>
        </pc:grpChg>
        <pc:grpChg chg="mod">
          <ac:chgData name="Janet Jomy" userId="339a6494cf8c2724" providerId="LiveId" clId="{C3251D09-B20A-46C1-9477-54D8E1DE3E68}" dt="2024-07-07T13:51:20.074" v="1166"/>
          <ac:grpSpMkLst>
            <pc:docMk/>
            <pc:sldMk cId="1225655155" sldId="284"/>
            <ac:grpSpMk id="15" creationId="{A5008D5F-494C-6EBF-B286-038FCBA43FE3}"/>
          </ac:grpSpMkLst>
        </pc:grpChg>
        <pc:grpChg chg="del">
          <ac:chgData name="Janet Jomy" userId="339a6494cf8c2724" providerId="LiveId" clId="{C3251D09-B20A-46C1-9477-54D8E1DE3E68}" dt="2024-07-07T13:49:01.078" v="1064" actId="478"/>
          <ac:grpSpMkLst>
            <pc:docMk/>
            <pc:sldMk cId="1225655155" sldId="284"/>
            <ac:grpSpMk id="20" creationId="{20782316-C503-4B94-A6BA-390DACEC8EAB}"/>
          </ac:grpSpMkLst>
        </pc:grpChg>
        <pc:grpChg chg="del">
          <ac:chgData name="Janet Jomy" userId="339a6494cf8c2724" providerId="LiveId" clId="{C3251D09-B20A-46C1-9477-54D8E1DE3E68}" dt="2024-07-07T13:49:01.078" v="1064" actId="478"/>
          <ac:grpSpMkLst>
            <pc:docMk/>
            <pc:sldMk cId="1225655155" sldId="284"/>
            <ac:grpSpMk id="27" creationId="{BE73DCBB-8002-436D-A623-904C5293A3A9}"/>
          </ac:grpSpMkLst>
        </pc:grpChg>
        <pc:grpChg chg="add del mod">
          <ac:chgData name="Janet Jomy" userId="339a6494cf8c2724" providerId="LiveId" clId="{C3251D09-B20A-46C1-9477-54D8E1DE3E68}" dt="2024-07-07T19:10:33.869" v="3426" actId="478"/>
          <ac:grpSpMkLst>
            <pc:docMk/>
            <pc:sldMk cId="1225655155" sldId="284"/>
            <ac:grpSpMk id="39" creationId="{5CD321EC-A3FF-1530-A2A0-AE8CC1710D2E}"/>
          </ac:grpSpMkLst>
        </pc:grpChg>
        <pc:grpChg chg="add del mod">
          <ac:chgData name="Janet Jomy" userId="339a6494cf8c2724" providerId="LiveId" clId="{C3251D09-B20A-46C1-9477-54D8E1DE3E68}" dt="2024-07-07T19:10:08.573" v="3419" actId="478"/>
          <ac:grpSpMkLst>
            <pc:docMk/>
            <pc:sldMk cId="1225655155" sldId="284"/>
            <ac:grpSpMk id="40" creationId="{328E0C6F-9BB7-DA30-977D-BADA4F8170AF}"/>
          </ac:grpSpMkLst>
        </pc:grpChg>
        <pc:grpChg chg="add del mod">
          <ac:chgData name="Janet Jomy" userId="339a6494cf8c2724" providerId="LiveId" clId="{C3251D09-B20A-46C1-9477-54D8E1DE3E68}" dt="2024-07-07T19:10:24.791" v="3424" actId="478"/>
          <ac:grpSpMkLst>
            <pc:docMk/>
            <pc:sldMk cId="1225655155" sldId="284"/>
            <ac:grpSpMk id="43" creationId="{22DCE9B5-71C2-7E42-CC05-57AA3B324498}"/>
          </ac:grpSpMkLst>
        </pc:grpChg>
        <pc:grpChg chg="add mod">
          <ac:chgData name="Janet Jomy" userId="339a6494cf8c2724" providerId="LiveId" clId="{C3251D09-B20A-46C1-9477-54D8E1DE3E68}" dt="2024-07-07T14:03:25.774" v="1183"/>
          <ac:grpSpMkLst>
            <pc:docMk/>
            <pc:sldMk cId="1225655155" sldId="284"/>
            <ac:grpSpMk id="46" creationId="{DDE6D62D-4176-17B3-635A-D033E4A9E02F}"/>
          </ac:grpSpMkLst>
        </pc:grpChg>
        <pc:grpChg chg="add del mod">
          <ac:chgData name="Janet Jomy" userId="339a6494cf8c2724" providerId="LiveId" clId="{C3251D09-B20A-46C1-9477-54D8E1DE3E68}" dt="2024-07-07T14:08:03.734" v="1247" actId="165"/>
          <ac:grpSpMkLst>
            <pc:docMk/>
            <pc:sldMk cId="1225655155" sldId="284"/>
            <ac:grpSpMk id="50" creationId="{71640EEE-9EEE-0FE0-F5C1-786DE786607E}"/>
          </ac:grpSpMkLst>
        </pc:grpChg>
        <pc:grpChg chg="add del mod">
          <ac:chgData name="Janet Jomy" userId="339a6494cf8c2724" providerId="LiveId" clId="{C3251D09-B20A-46C1-9477-54D8E1DE3E68}" dt="2024-07-07T19:10:52.988" v="3432" actId="478"/>
          <ac:grpSpMkLst>
            <pc:docMk/>
            <pc:sldMk cId="1225655155" sldId="284"/>
            <ac:grpSpMk id="53" creationId="{FB1169E4-6312-47F5-81A3-08EE806948F8}"/>
          </ac:grpSpMkLst>
        </pc:grpChg>
        <pc:picChg chg="add del mod topLvl">
          <ac:chgData name="Janet Jomy" userId="339a6494cf8c2724" providerId="LiveId" clId="{C3251D09-B20A-46C1-9477-54D8E1DE3E68}" dt="2024-07-07T19:10:33.869" v="3426" actId="478"/>
          <ac:picMkLst>
            <pc:docMk/>
            <pc:sldMk cId="1225655155" sldId="284"/>
            <ac:picMk id="37" creationId="{7EF47D8B-0444-B8B0-B96C-F27FF9700B58}"/>
          </ac:picMkLst>
        </pc:picChg>
        <pc:picChg chg="del mod topLvl">
          <ac:chgData name="Janet Jomy" userId="339a6494cf8c2724" providerId="LiveId" clId="{C3251D09-B20A-46C1-9477-54D8E1DE3E68}" dt="2024-07-07T19:10:08.573" v="3419" actId="478"/>
          <ac:picMkLst>
            <pc:docMk/>
            <pc:sldMk cId="1225655155" sldId="284"/>
            <ac:picMk id="41" creationId="{A7107CBD-A6B9-C662-96DB-140E37B593A9}"/>
          </ac:picMkLst>
        </pc:picChg>
        <pc:picChg chg="del mod topLvl">
          <ac:chgData name="Janet Jomy" userId="339a6494cf8c2724" providerId="LiveId" clId="{C3251D09-B20A-46C1-9477-54D8E1DE3E68}" dt="2024-07-07T19:10:24.791" v="3424" actId="478"/>
          <ac:picMkLst>
            <pc:docMk/>
            <pc:sldMk cId="1225655155" sldId="284"/>
            <ac:picMk id="44" creationId="{5FC58C03-674E-9E3A-D2CF-B7CEB70B0553}"/>
          </ac:picMkLst>
        </pc:picChg>
        <pc:picChg chg="mod">
          <ac:chgData name="Janet Jomy" userId="339a6494cf8c2724" providerId="LiveId" clId="{C3251D09-B20A-46C1-9477-54D8E1DE3E68}" dt="2024-07-07T14:03:25.774" v="1183"/>
          <ac:picMkLst>
            <pc:docMk/>
            <pc:sldMk cId="1225655155" sldId="284"/>
            <ac:picMk id="47" creationId="{A451B0B3-A376-65B8-E4FD-5F9C1E21F908}"/>
          </ac:picMkLst>
        </pc:picChg>
        <pc:picChg chg="del mod topLvl">
          <ac:chgData name="Janet Jomy" userId="339a6494cf8c2724" providerId="LiveId" clId="{C3251D09-B20A-46C1-9477-54D8E1DE3E68}" dt="2024-07-07T19:09:56.615" v="3417" actId="478"/>
          <ac:picMkLst>
            <pc:docMk/>
            <pc:sldMk cId="1225655155" sldId="284"/>
            <ac:picMk id="51" creationId="{F99194B3-0801-4751-F079-28247D740179}"/>
          </ac:picMkLst>
        </pc:picChg>
        <pc:picChg chg="del mod topLvl">
          <ac:chgData name="Janet Jomy" userId="339a6494cf8c2724" providerId="LiveId" clId="{C3251D09-B20A-46C1-9477-54D8E1DE3E68}" dt="2024-07-07T19:10:52.988" v="3432" actId="478"/>
          <ac:picMkLst>
            <pc:docMk/>
            <pc:sldMk cId="1225655155" sldId="284"/>
            <ac:picMk id="54" creationId="{F8A2B698-DF3A-16E5-ED25-3E2014008747}"/>
          </ac:picMkLst>
        </pc:picChg>
      </pc:sldChg>
      <pc:sldChg chg="addSp delSp modSp add mod ord">
        <pc:chgData name="Janet Jomy" userId="339a6494cf8c2724" providerId="LiveId" clId="{C3251D09-B20A-46C1-9477-54D8E1DE3E68}" dt="2024-07-12T15:42:39.712" v="5483" actId="403"/>
        <pc:sldMkLst>
          <pc:docMk/>
          <pc:sldMk cId="3125840393" sldId="285"/>
        </pc:sldMkLst>
        <pc:spChg chg="add del mod">
          <ac:chgData name="Janet Jomy" userId="339a6494cf8c2724" providerId="LiveId" clId="{C3251D09-B20A-46C1-9477-54D8E1DE3E68}" dt="2024-07-07T14:17:23.221" v="1348" actId="478"/>
          <ac:spMkLst>
            <pc:docMk/>
            <pc:sldMk cId="3125840393" sldId="285"/>
            <ac:spMk id="2" creationId="{20D86B45-BBA9-FE3C-2C6D-49541C1339F8}"/>
          </ac:spMkLst>
        </pc:spChg>
        <pc:spChg chg="del">
          <ac:chgData name="Janet Jomy" userId="339a6494cf8c2724" providerId="LiveId" clId="{C3251D09-B20A-46C1-9477-54D8E1DE3E68}" dt="2024-07-07T14:17:23.221" v="1348" actId="478"/>
          <ac:spMkLst>
            <pc:docMk/>
            <pc:sldMk cId="3125840393" sldId="285"/>
            <ac:spMk id="4" creationId="{8E7D6589-613F-4465-9A1C-D770E2D1EF4E}"/>
          </ac:spMkLst>
        </pc:spChg>
        <pc:spChg chg="add del mod">
          <ac:chgData name="Janet Jomy" userId="339a6494cf8c2724" providerId="LiveId" clId="{C3251D09-B20A-46C1-9477-54D8E1DE3E68}" dt="2024-07-07T14:21:44.686" v="1402" actId="478"/>
          <ac:spMkLst>
            <pc:docMk/>
            <pc:sldMk cId="3125840393" sldId="285"/>
            <ac:spMk id="11" creationId="{2A052094-20A6-AB32-6A5D-24AC09DAEBED}"/>
          </ac:spMkLst>
        </pc:spChg>
        <pc:spChg chg="add mod">
          <ac:chgData name="Janet Jomy" userId="339a6494cf8c2724" providerId="LiveId" clId="{C3251D09-B20A-46C1-9477-54D8E1DE3E68}" dt="2024-07-07T14:17:44.158" v="1353" actId="14100"/>
          <ac:spMkLst>
            <pc:docMk/>
            <pc:sldMk cId="3125840393" sldId="285"/>
            <ac:spMk id="12" creationId="{AD3EA26B-9A0F-3F8F-B2ED-AC1060195B87}"/>
          </ac:spMkLst>
        </pc:spChg>
        <pc:spChg chg="add mod">
          <ac:chgData name="Janet Jomy" userId="339a6494cf8c2724" providerId="LiveId" clId="{C3251D09-B20A-46C1-9477-54D8E1DE3E68}" dt="2024-07-07T19:11:14.271" v="3434" actId="2711"/>
          <ac:spMkLst>
            <pc:docMk/>
            <pc:sldMk cId="3125840393" sldId="285"/>
            <ac:spMk id="15" creationId="{470A3313-7703-0B0D-D34A-D5DA17D65FB7}"/>
          </ac:spMkLst>
        </pc:spChg>
        <pc:spChg chg="del">
          <ac:chgData name="Janet Jomy" userId="339a6494cf8c2724" providerId="LiveId" clId="{C3251D09-B20A-46C1-9477-54D8E1DE3E68}" dt="2024-07-07T14:17:23.221" v="1348" actId="478"/>
          <ac:spMkLst>
            <pc:docMk/>
            <pc:sldMk cId="3125840393" sldId="285"/>
            <ac:spMk id="18" creationId="{347B2ABC-EA56-4F0B-8F0A-DFA1B94D1F1D}"/>
          </ac:spMkLst>
        </pc:spChg>
        <pc:spChg chg="del">
          <ac:chgData name="Janet Jomy" userId="339a6494cf8c2724" providerId="LiveId" clId="{C3251D09-B20A-46C1-9477-54D8E1DE3E68}" dt="2024-07-07T14:17:23.221" v="1348" actId="478"/>
          <ac:spMkLst>
            <pc:docMk/>
            <pc:sldMk cId="3125840393" sldId="285"/>
            <ac:spMk id="26" creationId="{7DD6CE07-9C12-467D-AB8A-0EE8B9CAA322}"/>
          </ac:spMkLst>
        </pc:spChg>
        <pc:spChg chg="del">
          <ac:chgData name="Janet Jomy" userId="339a6494cf8c2724" providerId="LiveId" clId="{C3251D09-B20A-46C1-9477-54D8E1DE3E68}" dt="2024-07-07T14:17:23.221" v="1348" actId="478"/>
          <ac:spMkLst>
            <pc:docMk/>
            <pc:sldMk cId="3125840393" sldId="285"/>
            <ac:spMk id="34" creationId="{7B6E1913-764E-470D-8AD9-E9E33049C594}"/>
          </ac:spMkLst>
        </pc:spChg>
        <pc:spChg chg="del">
          <ac:chgData name="Janet Jomy" userId="339a6494cf8c2724" providerId="LiveId" clId="{C3251D09-B20A-46C1-9477-54D8E1DE3E68}" dt="2024-07-07T14:17:23.221" v="1348" actId="478"/>
          <ac:spMkLst>
            <pc:docMk/>
            <pc:sldMk cId="3125840393" sldId="285"/>
            <ac:spMk id="35" creationId="{B010A6E0-FBD6-4E29-93A7-9776353BB2D7}"/>
          </ac:spMkLst>
        </pc:spChg>
        <pc:spChg chg="del">
          <ac:chgData name="Janet Jomy" userId="339a6494cf8c2724" providerId="LiveId" clId="{C3251D09-B20A-46C1-9477-54D8E1DE3E68}" dt="2024-07-07T14:17:23.221" v="1348" actId="478"/>
          <ac:spMkLst>
            <pc:docMk/>
            <pc:sldMk cId="3125840393" sldId="285"/>
            <ac:spMk id="36" creationId="{E639967C-0469-45DD-BD37-1A2ADC0901FF}"/>
          </ac:spMkLst>
        </pc:spChg>
        <pc:grpChg chg="del">
          <ac:chgData name="Janet Jomy" userId="339a6494cf8c2724" providerId="LiveId" clId="{C3251D09-B20A-46C1-9477-54D8E1DE3E68}" dt="2024-07-07T14:17:23.221" v="1348" actId="478"/>
          <ac:grpSpMkLst>
            <pc:docMk/>
            <pc:sldMk cId="3125840393" sldId="285"/>
            <ac:grpSpMk id="5" creationId="{86C5AC02-3374-4002-85DC-B9855705A818}"/>
          </ac:grpSpMkLst>
        </pc:grpChg>
        <pc:grpChg chg="del">
          <ac:chgData name="Janet Jomy" userId="339a6494cf8c2724" providerId="LiveId" clId="{C3251D09-B20A-46C1-9477-54D8E1DE3E68}" dt="2024-07-07T14:17:23.221" v="1348" actId="478"/>
          <ac:grpSpMkLst>
            <pc:docMk/>
            <pc:sldMk cId="3125840393" sldId="285"/>
            <ac:grpSpMk id="20" creationId="{20782316-C503-4B94-A6BA-390DACEC8EAB}"/>
          </ac:grpSpMkLst>
        </pc:grpChg>
        <pc:grpChg chg="del">
          <ac:chgData name="Janet Jomy" userId="339a6494cf8c2724" providerId="LiveId" clId="{C3251D09-B20A-46C1-9477-54D8E1DE3E68}" dt="2024-07-07T14:17:23.221" v="1348" actId="478"/>
          <ac:grpSpMkLst>
            <pc:docMk/>
            <pc:sldMk cId="3125840393" sldId="285"/>
            <ac:grpSpMk id="27" creationId="{BE73DCBB-8002-436D-A623-904C5293A3A9}"/>
          </ac:grpSpMkLst>
        </pc:grpChg>
        <pc:graphicFrameChg chg="modGraphic">
          <ac:chgData name="Janet Jomy" userId="339a6494cf8c2724" providerId="LiveId" clId="{C3251D09-B20A-46C1-9477-54D8E1DE3E68}" dt="2024-07-12T15:42:39.712" v="5483" actId="403"/>
          <ac:graphicFrameMkLst>
            <pc:docMk/>
            <pc:sldMk cId="3125840393" sldId="285"/>
            <ac:graphicFrameMk id="2" creationId="{A05C79D2-BEFC-5826-D2B5-A971AF3F3CCD}"/>
          </ac:graphicFrameMkLst>
        </pc:graphicFrameChg>
        <pc:picChg chg="add del mod">
          <ac:chgData name="Janet Jomy" userId="339a6494cf8c2724" providerId="LiveId" clId="{C3251D09-B20A-46C1-9477-54D8E1DE3E68}" dt="2024-07-07T14:19:38.500" v="1394" actId="478"/>
          <ac:picMkLst>
            <pc:docMk/>
            <pc:sldMk cId="3125840393" sldId="285"/>
            <ac:picMk id="14" creationId="{CF3F660F-0A85-8B4F-B69C-251F87200BDF}"/>
          </ac:picMkLst>
        </pc:picChg>
        <pc:picChg chg="add mod">
          <ac:chgData name="Janet Jomy" userId="339a6494cf8c2724" providerId="LiveId" clId="{C3251D09-B20A-46C1-9477-54D8E1DE3E68}" dt="2024-07-07T14:24:44.151" v="1435" actId="1440"/>
          <ac:picMkLst>
            <pc:docMk/>
            <pc:sldMk cId="3125840393" sldId="285"/>
            <ac:picMk id="8196" creationId="{4CFC6E7B-A4AD-E353-058F-9E4EB397398C}"/>
          </ac:picMkLst>
        </pc:picChg>
      </pc:sldChg>
      <pc:sldChg chg="add del">
        <pc:chgData name="Janet Jomy" userId="339a6494cf8c2724" providerId="LiveId" clId="{C3251D09-B20A-46C1-9477-54D8E1DE3E68}" dt="2024-07-07T18:46:50.361" v="3307" actId="47"/>
        <pc:sldMkLst>
          <pc:docMk/>
          <pc:sldMk cId="180515290" sldId="286"/>
        </pc:sldMkLst>
      </pc:sldChg>
      <pc:sldChg chg="addSp delSp modSp new del mod">
        <pc:chgData name="Janet Jomy" userId="339a6494cf8c2724" providerId="LiveId" clId="{C3251D09-B20A-46C1-9477-54D8E1DE3E68}" dt="2024-07-07T15:01:52.984" v="2245" actId="47"/>
        <pc:sldMkLst>
          <pc:docMk/>
          <pc:sldMk cId="3382782926" sldId="287"/>
        </pc:sldMkLst>
        <pc:spChg chg="del">
          <ac:chgData name="Janet Jomy" userId="339a6494cf8c2724" providerId="LiveId" clId="{C3251D09-B20A-46C1-9477-54D8E1DE3E68}" dt="2024-07-07T14:30:26.390" v="1454"/>
          <ac:spMkLst>
            <pc:docMk/>
            <pc:sldMk cId="3382782926" sldId="287"/>
            <ac:spMk id="2" creationId="{7174FCA0-CD78-407D-9525-C9E0055DA1C8}"/>
          </ac:spMkLst>
        </pc:spChg>
        <pc:spChg chg="del">
          <ac:chgData name="Janet Jomy" userId="339a6494cf8c2724" providerId="LiveId" clId="{C3251D09-B20A-46C1-9477-54D8E1DE3E68}" dt="2024-07-07T14:31:22.127" v="1464" actId="478"/>
          <ac:spMkLst>
            <pc:docMk/>
            <pc:sldMk cId="3382782926" sldId="287"/>
            <ac:spMk id="3" creationId="{6B125A32-9CCA-8741-1F31-88C4E1627C6E}"/>
          </ac:spMkLst>
        </pc:spChg>
        <pc:spChg chg="add del mod">
          <ac:chgData name="Janet Jomy" userId="339a6494cf8c2724" providerId="LiveId" clId="{C3251D09-B20A-46C1-9477-54D8E1DE3E68}" dt="2024-07-07T14:31:07.044" v="1461" actId="478"/>
          <ac:spMkLst>
            <pc:docMk/>
            <pc:sldMk cId="3382782926" sldId="287"/>
            <ac:spMk id="4" creationId="{A4687EA1-9AC8-3B40-F1C4-D4A4F068BE9C}"/>
          </ac:spMkLst>
        </pc:spChg>
        <pc:spChg chg="add del mod">
          <ac:chgData name="Janet Jomy" userId="339a6494cf8c2724" providerId="LiveId" clId="{C3251D09-B20A-46C1-9477-54D8E1DE3E68}" dt="2024-07-07T14:31:22.127" v="1464" actId="478"/>
          <ac:spMkLst>
            <pc:docMk/>
            <pc:sldMk cId="3382782926" sldId="287"/>
            <ac:spMk id="7" creationId="{C591E030-6518-2389-2D1A-33E59F31AAC4}"/>
          </ac:spMkLst>
        </pc:spChg>
        <pc:spChg chg="add mod">
          <ac:chgData name="Janet Jomy" userId="339a6494cf8c2724" providerId="LiveId" clId="{C3251D09-B20A-46C1-9477-54D8E1DE3E68}" dt="2024-07-07T14:50:57.651" v="1737" actId="207"/>
          <ac:spMkLst>
            <pc:docMk/>
            <pc:sldMk cId="3382782926" sldId="287"/>
            <ac:spMk id="8" creationId="{E61C5A16-98B9-9E5C-8FE3-BA8698A5105D}"/>
          </ac:spMkLst>
        </pc:spChg>
        <pc:spChg chg="add mod">
          <ac:chgData name="Janet Jomy" userId="339a6494cf8c2724" providerId="LiveId" clId="{C3251D09-B20A-46C1-9477-54D8E1DE3E68}" dt="2024-07-07T14:49:18.276" v="1728" actId="1076"/>
          <ac:spMkLst>
            <pc:docMk/>
            <pc:sldMk cId="3382782926" sldId="287"/>
            <ac:spMk id="9" creationId="{168C4F7E-E8D2-DCDC-50DC-A557FF6E3CB5}"/>
          </ac:spMkLst>
        </pc:spChg>
        <pc:spChg chg="add mod">
          <ac:chgData name="Janet Jomy" userId="339a6494cf8c2724" providerId="LiveId" clId="{C3251D09-B20A-46C1-9477-54D8E1DE3E68}" dt="2024-07-07T14:41:44.135" v="1674" actId="1076"/>
          <ac:spMkLst>
            <pc:docMk/>
            <pc:sldMk cId="3382782926" sldId="287"/>
            <ac:spMk id="10" creationId="{73EFCF20-5845-F422-CE63-55CE0BB06AF3}"/>
          </ac:spMkLst>
        </pc:spChg>
        <pc:spChg chg="add del">
          <ac:chgData name="Janet Jomy" userId="339a6494cf8c2724" providerId="LiveId" clId="{C3251D09-B20A-46C1-9477-54D8E1DE3E68}" dt="2024-07-07T14:42:51.261" v="1676" actId="22"/>
          <ac:spMkLst>
            <pc:docMk/>
            <pc:sldMk cId="3382782926" sldId="287"/>
            <ac:spMk id="12" creationId="{7522C248-0875-2310-C319-816C89D3E424}"/>
          </ac:spMkLst>
        </pc:spChg>
        <pc:spChg chg="add">
          <ac:chgData name="Janet Jomy" userId="339a6494cf8c2724" providerId="LiveId" clId="{C3251D09-B20A-46C1-9477-54D8E1DE3E68}" dt="2024-07-07T14:43:01.702" v="1677"/>
          <ac:spMkLst>
            <pc:docMk/>
            <pc:sldMk cId="3382782926" sldId="287"/>
            <ac:spMk id="13" creationId="{1A8893C0-B923-038F-A5CA-B12E83B77CDE}"/>
          </ac:spMkLst>
        </pc:spChg>
        <pc:spChg chg="add mod">
          <ac:chgData name="Janet Jomy" userId="339a6494cf8c2724" providerId="LiveId" clId="{C3251D09-B20A-46C1-9477-54D8E1DE3E68}" dt="2024-07-07T14:43:10.198" v="1679"/>
          <ac:spMkLst>
            <pc:docMk/>
            <pc:sldMk cId="3382782926" sldId="287"/>
            <ac:spMk id="14" creationId="{7AAB2D7B-A27A-A682-6183-E232D62555FB}"/>
          </ac:spMkLst>
        </pc:spChg>
        <pc:spChg chg="add del">
          <ac:chgData name="Janet Jomy" userId="339a6494cf8c2724" providerId="LiveId" clId="{C3251D09-B20A-46C1-9477-54D8E1DE3E68}" dt="2024-07-07T14:49:48.394" v="1732" actId="22"/>
          <ac:spMkLst>
            <pc:docMk/>
            <pc:sldMk cId="3382782926" sldId="287"/>
            <ac:spMk id="16" creationId="{FFC2652F-E6A5-6A2B-4038-42A86CB5D0E6}"/>
          </ac:spMkLst>
        </pc:spChg>
        <pc:picChg chg="add del mod">
          <ac:chgData name="Janet Jomy" userId="339a6494cf8c2724" providerId="LiveId" clId="{C3251D09-B20A-46C1-9477-54D8E1DE3E68}" dt="2024-07-07T14:31:57.599" v="1468" actId="478"/>
          <ac:picMkLst>
            <pc:docMk/>
            <pc:sldMk cId="3382782926" sldId="287"/>
            <ac:picMk id="5" creationId="{794B66B6-3AED-AFDA-B2AB-49A61323213B}"/>
          </ac:picMkLst>
        </pc:picChg>
        <pc:picChg chg="add del mod">
          <ac:chgData name="Janet Jomy" userId="339a6494cf8c2724" providerId="LiveId" clId="{C3251D09-B20A-46C1-9477-54D8E1DE3E68}" dt="2024-07-07T14:40:23.930" v="1663" actId="478"/>
          <ac:picMkLst>
            <pc:docMk/>
            <pc:sldMk cId="3382782926" sldId="287"/>
            <ac:picMk id="10244" creationId="{05C71B03-939E-4340-8E87-AB86981D0D23}"/>
          </ac:picMkLst>
        </pc:picChg>
        <pc:picChg chg="add mod">
          <ac:chgData name="Janet Jomy" userId="339a6494cf8c2724" providerId="LiveId" clId="{C3251D09-B20A-46C1-9477-54D8E1DE3E68}" dt="2024-07-07T14:50:49.686" v="1735" actId="1440"/>
          <ac:picMkLst>
            <pc:docMk/>
            <pc:sldMk cId="3382782926" sldId="287"/>
            <ac:picMk id="11268" creationId="{651CF728-F729-99FD-2148-B2CED9EAE71F}"/>
          </ac:picMkLst>
        </pc:picChg>
      </pc:sldChg>
      <pc:sldChg chg="addSp delSp modSp new mod">
        <pc:chgData name="Janet Jomy" userId="339a6494cf8c2724" providerId="LiveId" clId="{C3251D09-B20A-46C1-9477-54D8E1DE3E68}" dt="2024-07-07T19:26:03.202" v="3495" actId="1076"/>
        <pc:sldMkLst>
          <pc:docMk/>
          <pc:sldMk cId="3598250154" sldId="288"/>
        </pc:sldMkLst>
        <pc:spChg chg="del">
          <ac:chgData name="Janet Jomy" userId="339a6494cf8c2724" providerId="LiveId" clId="{C3251D09-B20A-46C1-9477-54D8E1DE3E68}" dt="2024-07-07T15:02:31.528" v="2253" actId="478"/>
          <ac:spMkLst>
            <pc:docMk/>
            <pc:sldMk cId="3598250154" sldId="288"/>
            <ac:spMk id="2" creationId="{EC159F19-6752-94D6-74B7-1AB87E1C5BAE}"/>
          </ac:spMkLst>
        </pc:spChg>
        <pc:spChg chg="del mod">
          <ac:chgData name="Janet Jomy" userId="339a6494cf8c2724" providerId="LiveId" clId="{C3251D09-B20A-46C1-9477-54D8E1DE3E68}" dt="2024-07-07T15:02:28.232" v="2252" actId="478"/>
          <ac:spMkLst>
            <pc:docMk/>
            <pc:sldMk cId="3598250154" sldId="288"/>
            <ac:spMk id="3" creationId="{A1CDEB93-7059-5947-B582-0F2D7F916FBF}"/>
          </ac:spMkLst>
        </pc:spChg>
        <pc:spChg chg="add mod">
          <ac:chgData name="Janet Jomy" userId="339a6494cf8c2724" providerId="LiveId" clId="{C3251D09-B20A-46C1-9477-54D8E1DE3E68}" dt="2024-07-07T19:26:03.202" v="3495" actId="1076"/>
          <ac:spMkLst>
            <pc:docMk/>
            <pc:sldMk cId="3598250154" sldId="288"/>
            <ac:spMk id="4" creationId="{2D7E6CF3-4D9C-6858-EC36-61DBFA4D8033}"/>
          </ac:spMkLst>
        </pc:spChg>
        <pc:spChg chg="add mod">
          <ac:chgData name="Janet Jomy" userId="339a6494cf8c2724" providerId="LiveId" clId="{C3251D09-B20A-46C1-9477-54D8E1DE3E68}" dt="2024-07-07T18:56:23.277" v="3337" actId="2711"/>
          <ac:spMkLst>
            <pc:docMk/>
            <pc:sldMk cId="3598250154" sldId="288"/>
            <ac:spMk id="5" creationId="{A899EFC2-8527-3D57-E4EF-358AB7F997D1}"/>
          </ac:spMkLst>
        </pc:spChg>
        <pc:spChg chg="add mod">
          <ac:chgData name="Janet Jomy" userId="339a6494cf8c2724" providerId="LiveId" clId="{C3251D09-B20A-46C1-9477-54D8E1DE3E68}" dt="2024-07-07T19:18:55.966" v="3466" actId="1076"/>
          <ac:spMkLst>
            <pc:docMk/>
            <pc:sldMk cId="3598250154" sldId="288"/>
            <ac:spMk id="6" creationId="{3207FABA-34E7-BFCD-4410-7081914DF182}"/>
          </ac:spMkLst>
        </pc:spChg>
        <pc:picChg chg="add del mod">
          <ac:chgData name="Janet Jomy" userId="339a6494cf8c2724" providerId="LiveId" clId="{C3251D09-B20A-46C1-9477-54D8E1DE3E68}" dt="2024-07-07T15:05:14.819" v="2256"/>
          <ac:picMkLst>
            <pc:docMk/>
            <pc:sldMk cId="3598250154" sldId="288"/>
            <ac:picMk id="12290" creationId="{94561FFF-98FE-BA49-84DD-9BAB4962E9EC}"/>
          </ac:picMkLst>
        </pc:picChg>
      </pc:sldChg>
      <pc:sldChg chg="modSp mod">
        <pc:chgData name="Janet Jomy" userId="339a6494cf8c2724" providerId="LiveId" clId="{C3251D09-B20A-46C1-9477-54D8E1DE3E68}" dt="2024-07-12T15:46:10.211" v="5519" actId="403"/>
        <pc:sldMkLst>
          <pc:docMk/>
          <pc:sldMk cId="1423814514" sldId="293"/>
        </pc:sldMkLst>
        <pc:spChg chg="mod">
          <ac:chgData name="Janet Jomy" userId="339a6494cf8c2724" providerId="LiveId" clId="{C3251D09-B20A-46C1-9477-54D8E1DE3E68}" dt="2024-07-12T15:46:10.211" v="5519" actId="403"/>
          <ac:spMkLst>
            <pc:docMk/>
            <pc:sldMk cId="1423814514" sldId="293"/>
            <ac:spMk id="18" creationId="{16556CA2-ADC5-2EC6-BAA8-4309CFA5EA20}"/>
          </ac:spMkLst>
        </pc:spChg>
      </pc:sldChg>
      <pc:sldChg chg="modSp mod">
        <pc:chgData name="Janet Jomy" userId="339a6494cf8c2724" providerId="LiveId" clId="{C3251D09-B20A-46C1-9477-54D8E1DE3E68}" dt="2024-07-12T15:45:52.887" v="5517" actId="404"/>
        <pc:sldMkLst>
          <pc:docMk/>
          <pc:sldMk cId="849132536" sldId="294"/>
        </pc:sldMkLst>
        <pc:spChg chg="mod">
          <ac:chgData name="Janet Jomy" userId="339a6494cf8c2724" providerId="LiveId" clId="{C3251D09-B20A-46C1-9477-54D8E1DE3E68}" dt="2024-07-12T15:45:52.887" v="5517" actId="404"/>
          <ac:spMkLst>
            <pc:docMk/>
            <pc:sldMk cId="849132536" sldId="294"/>
            <ac:spMk id="6" creationId="{3932BC75-47A4-49B8-4919-1C99E71CB198}"/>
          </ac:spMkLst>
        </pc:spChg>
        <pc:spChg chg="mod">
          <ac:chgData name="Janet Jomy" userId="339a6494cf8c2724" providerId="LiveId" clId="{C3251D09-B20A-46C1-9477-54D8E1DE3E68}" dt="2024-07-12T15:45:46.490" v="5515" actId="403"/>
          <ac:spMkLst>
            <pc:docMk/>
            <pc:sldMk cId="849132536" sldId="294"/>
            <ac:spMk id="9" creationId="{7FA562C1-51DF-D039-619F-2DCE76704359}"/>
          </ac:spMkLst>
        </pc:spChg>
      </pc:sldChg>
      <pc:sldChg chg="addSp modSp mod">
        <pc:chgData name="Janet Jomy" userId="339a6494cf8c2724" providerId="LiveId" clId="{C3251D09-B20A-46C1-9477-54D8E1DE3E68}" dt="2024-07-11T17:28:31.132" v="3537" actId="113"/>
        <pc:sldMkLst>
          <pc:docMk/>
          <pc:sldMk cId="4139879067" sldId="295"/>
        </pc:sldMkLst>
        <pc:spChg chg="add mod">
          <ac:chgData name="Janet Jomy" userId="339a6494cf8c2724" providerId="LiveId" clId="{C3251D09-B20A-46C1-9477-54D8E1DE3E68}" dt="2024-07-11T17:28:31.132" v="3537" actId="113"/>
          <ac:spMkLst>
            <pc:docMk/>
            <pc:sldMk cId="4139879067" sldId="295"/>
            <ac:spMk id="4" creationId="{A9B987D7-E8D5-C26C-D46A-1F6E6ED2F6BD}"/>
          </ac:spMkLst>
        </pc:spChg>
        <pc:spChg chg="mod">
          <ac:chgData name="Janet Jomy" userId="339a6494cf8c2724" providerId="LiveId" clId="{C3251D09-B20A-46C1-9477-54D8E1DE3E68}" dt="2024-07-11T17:27:23.239" v="3512" actId="1076"/>
          <ac:spMkLst>
            <pc:docMk/>
            <pc:sldMk cId="4139879067" sldId="295"/>
            <ac:spMk id="6" creationId="{5C88AE7D-6C61-CE56-74F2-25B4B457EC58}"/>
          </ac:spMkLst>
        </pc:spChg>
        <pc:spChg chg="mod">
          <ac:chgData name="Janet Jomy" userId="339a6494cf8c2724" providerId="LiveId" clId="{C3251D09-B20A-46C1-9477-54D8E1DE3E68}" dt="2024-07-11T17:27:19.337" v="3511" actId="1076"/>
          <ac:spMkLst>
            <pc:docMk/>
            <pc:sldMk cId="4139879067" sldId="295"/>
            <ac:spMk id="7" creationId="{79B14498-1DFF-7C25-E3B0-763FB3DDF057}"/>
          </ac:spMkLst>
        </pc:spChg>
        <pc:spChg chg="add mod">
          <ac:chgData name="Janet Jomy" userId="339a6494cf8c2724" providerId="LiveId" clId="{C3251D09-B20A-46C1-9477-54D8E1DE3E68}" dt="2024-07-11T17:27:51.402" v="3517" actId="1076"/>
          <ac:spMkLst>
            <pc:docMk/>
            <pc:sldMk cId="4139879067" sldId="295"/>
            <ac:spMk id="8" creationId="{90DB20B1-0B88-FF88-14DC-03A537323738}"/>
          </ac:spMkLst>
        </pc:spChg>
        <pc:picChg chg="add mod modCrop">
          <ac:chgData name="Janet Jomy" userId="339a6494cf8c2724" providerId="LiveId" clId="{C3251D09-B20A-46C1-9477-54D8E1DE3E68}" dt="2024-07-11T17:27:28.457" v="3513" actId="1076"/>
          <ac:picMkLst>
            <pc:docMk/>
            <pc:sldMk cId="4139879067" sldId="295"/>
            <ac:picMk id="3" creationId="{65F4BA52-3DAE-7926-4655-40A1E7F8B9B4}"/>
          </ac:picMkLst>
        </pc:picChg>
        <pc:picChg chg="mod">
          <ac:chgData name="Janet Jomy" userId="339a6494cf8c2724" providerId="LiveId" clId="{C3251D09-B20A-46C1-9477-54D8E1DE3E68}" dt="2024-07-11T17:27:17.044" v="3510" actId="1076"/>
          <ac:picMkLst>
            <pc:docMk/>
            <pc:sldMk cId="4139879067" sldId="295"/>
            <ac:picMk id="5" creationId="{8B8E535D-A851-3663-249B-CAF52E43311C}"/>
          </ac:picMkLst>
        </pc:picChg>
      </pc:sldChg>
      <pc:sldChg chg="modSp mod">
        <pc:chgData name="Janet Jomy" userId="339a6494cf8c2724" providerId="LiveId" clId="{C3251D09-B20A-46C1-9477-54D8E1DE3E68}" dt="2024-07-12T15:44:49.476" v="5497" actId="404"/>
        <pc:sldMkLst>
          <pc:docMk/>
          <pc:sldMk cId="3033038911" sldId="296"/>
        </pc:sldMkLst>
        <pc:spChg chg="mod">
          <ac:chgData name="Janet Jomy" userId="339a6494cf8c2724" providerId="LiveId" clId="{C3251D09-B20A-46C1-9477-54D8E1DE3E68}" dt="2024-07-12T15:44:49.476" v="5497" actId="404"/>
          <ac:spMkLst>
            <pc:docMk/>
            <pc:sldMk cId="3033038911" sldId="296"/>
            <ac:spMk id="8" creationId="{0C25A14B-EDA0-8384-C159-004B14C76209}"/>
          </ac:spMkLst>
        </pc:spChg>
        <pc:spChg chg="mod">
          <ac:chgData name="Janet Jomy" userId="339a6494cf8c2724" providerId="LiveId" clId="{C3251D09-B20A-46C1-9477-54D8E1DE3E68}" dt="2024-07-12T15:44:09.617" v="5489" actId="404"/>
          <ac:spMkLst>
            <pc:docMk/>
            <pc:sldMk cId="3033038911" sldId="296"/>
            <ac:spMk id="10" creationId="{7104DA91-3DFC-E565-E06C-86A154B9377B}"/>
          </ac:spMkLst>
        </pc:spChg>
      </pc:sldChg>
      <pc:sldChg chg="modSp mod">
        <pc:chgData name="Janet Jomy" userId="339a6494cf8c2724" providerId="LiveId" clId="{C3251D09-B20A-46C1-9477-54D8E1DE3E68}" dt="2024-07-12T15:47:13.705" v="5521" actId="403"/>
        <pc:sldMkLst>
          <pc:docMk/>
          <pc:sldMk cId="4140310216" sldId="297"/>
        </pc:sldMkLst>
        <pc:spChg chg="mod">
          <ac:chgData name="Janet Jomy" userId="339a6494cf8c2724" providerId="LiveId" clId="{C3251D09-B20A-46C1-9477-54D8E1DE3E68}" dt="2024-07-12T15:47:13.705" v="5521" actId="403"/>
          <ac:spMkLst>
            <pc:docMk/>
            <pc:sldMk cId="4140310216" sldId="297"/>
            <ac:spMk id="3" creationId="{16D31449-7BA0-EF4D-F745-4C09825E990A}"/>
          </ac:spMkLst>
        </pc:spChg>
      </pc:sldChg>
      <pc:sldChg chg="modSp add del mod setBg">
        <pc:chgData name="Janet Jomy" userId="339a6494cf8c2724" providerId="LiveId" clId="{C3251D09-B20A-46C1-9477-54D8E1DE3E68}" dt="2024-07-12T14:42:58.707" v="4556"/>
        <pc:sldMkLst>
          <pc:docMk/>
          <pc:sldMk cId="4125374310" sldId="298"/>
        </pc:sldMkLst>
        <pc:spChg chg="mod">
          <ac:chgData name="Janet Jomy" userId="339a6494cf8c2724" providerId="LiveId" clId="{C3251D09-B20A-46C1-9477-54D8E1DE3E68}" dt="2024-07-12T14:40:29.578" v="4351" actId="404"/>
          <ac:spMkLst>
            <pc:docMk/>
            <pc:sldMk cId="4125374310" sldId="298"/>
            <ac:spMk id="14" creationId="{BA3B0401-D5D7-AAF4-4322-CF863FF1CBB7}"/>
          </ac:spMkLst>
        </pc:spChg>
        <pc:spChg chg="mod">
          <ac:chgData name="Janet Jomy" userId="339a6494cf8c2724" providerId="LiveId" clId="{C3251D09-B20A-46C1-9477-54D8E1DE3E68}" dt="2024-07-12T14:40:36.430" v="4352" actId="14100"/>
          <ac:spMkLst>
            <pc:docMk/>
            <pc:sldMk cId="4125374310" sldId="298"/>
            <ac:spMk id="15" creationId="{B5051273-93F4-A376-A2B7-6B9898DEAE71}"/>
          </ac:spMkLst>
        </pc:spChg>
        <pc:spChg chg="mod">
          <ac:chgData name="Janet Jomy" userId="339a6494cf8c2724" providerId="LiveId" clId="{C3251D09-B20A-46C1-9477-54D8E1DE3E68}" dt="2024-07-12T14:41:04.441" v="4355" actId="14100"/>
          <ac:spMkLst>
            <pc:docMk/>
            <pc:sldMk cId="4125374310" sldId="298"/>
            <ac:spMk id="16" creationId="{678E34D8-E4BA-7FA0-74F1-6E863B89D5BA}"/>
          </ac:spMkLst>
        </pc:spChg>
        <pc:spChg chg="mod">
          <ac:chgData name="Janet Jomy" userId="339a6494cf8c2724" providerId="LiveId" clId="{C3251D09-B20A-46C1-9477-54D8E1DE3E68}" dt="2024-07-12T14:41:41.222" v="4360" actId="14100"/>
          <ac:spMkLst>
            <pc:docMk/>
            <pc:sldMk cId="4125374310" sldId="298"/>
            <ac:spMk id="17" creationId="{629129E0-1E7E-CAF5-9229-A9423201524A}"/>
          </ac:spMkLst>
        </pc:spChg>
        <pc:spChg chg="mod">
          <ac:chgData name="Janet Jomy" userId="339a6494cf8c2724" providerId="LiveId" clId="{C3251D09-B20A-46C1-9477-54D8E1DE3E68}" dt="2024-07-12T14:41:16.534" v="4357" actId="404"/>
          <ac:spMkLst>
            <pc:docMk/>
            <pc:sldMk cId="4125374310" sldId="298"/>
            <ac:spMk id="18" creationId="{C7E16027-A6E9-723C-329F-839C953393A2}"/>
          </ac:spMkLst>
        </pc:spChg>
        <pc:spChg chg="mod">
          <ac:chgData name="Janet Jomy" userId="339a6494cf8c2724" providerId="LiveId" clId="{C3251D09-B20A-46C1-9477-54D8E1DE3E68}" dt="2024-07-12T14:41:28.877" v="4359" actId="404"/>
          <ac:spMkLst>
            <pc:docMk/>
            <pc:sldMk cId="4125374310" sldId="298"/>
            <ac:spMk id="19" creationId="{C3BCCE86-47B0-2261-8991-196E821C614C}"/>
          </ac:spMkLst>
        </pc:spChg>
        <pc:spChg chg="mod">
          <ac:chgData name="Janet Jomy" userId="339a6494cf8c2724" providerId="LiveId" clId="{C3251D09-B20A-46C1-9477-54D8E1DE3E68}" dt="2024-07-12T14:40:43.725" v="4353" actId="404"/>
          <ac:spMkLst>
            <pc:docMk/>
            <pc:sldMk cId="4125374310" sldId="298"/>
            <ac:spMk id="20" creationId="{E7717F63-BB74-584A-9B51-957975270915}"/>
          </ac:spMkLst>
        </pc:spChg>
        <pc:spChg chg="mod">
          <ac:chgData name="Janet Jomy" userId="339a6494cf8c2724" providerId="LiveId" clId="{C3251D09-B20A-46C1-9477-54D8E1DE3E68}" dt="2024-07-12T14:41:09.072" v="4356" actId="404"/>
          <ac:spMkLst>
            <pc:docMk/>
            <pc:sldMk cId="4125374310" sldId="298"/>
            <ac:spMk id="21" creationId="{8CAF66A3-98B5-7E97-3364-8E10BE59A2BF}"/>
          </ac:spMkLst>
        </pc:spChg>
        <pc:spChg chg="mod">
          <ac:chgData name="Janet Jomy" userId="339a6494cf8c2724" providerId="LiveId" clId="{C3251D09-B20A-46C1-9477-54D8E1DE3E68}" dt="2024-07-12T14:08:26.381" v="3695" actId="20577"/>
          <ac:spMkLst>
            <pc:docMk/>
            <pc:sldMk cId="4125374310" sldId="298"/>
            <ac:spMk id="34" creationId="{C481CDA1-1EC1-48A2-E35F-AF9AB48B48EE}"/>
          </ac:spMkLst>
        </pc:spChg>
      </pc:sldChg>
      <pc:sldChg chg="addSp modSp add mod setBg">
        <pc:chgData name="Janet Jomy" userId="339a6494cf8c2724" providerId="LiveId" clId="{C3251D09-B20A-46C1-9477-54D8E1DE3E68}" dt="2024-07-12T15:35:57.772" v="5378" actId="207"/>
        <pc:sldMkLst>
          <pc:docMk/>
          <pc:sldMk cId="4172901831" sldId="299"/>
        </pc:sldMkLst>
        <pc:spChg chg="add mod">
          <ac:chgData name="Janet Jomy" userId="339a6494cf8c2724" providerId="LiveId" clId="{C3251D09-B20A-46C1-9477-54D8E1DE3E68}" dt="2024-07-12T15:35:57.772" v="5378" actId="207"/>
          <ac:spMkLst>
            <pc:docMk/>
            <pc:sldMk cId="4172901831" sldId="299"/>
            <ac:spMk id="2" creationId="{B44EA115-0CD0-62E3-A53A-380A04B1978F}"/>
          </ac:spMkLst>
        </pc:spChg>
        <pc:spChg chg="mod">
          <ac:chgData name="Janet Jomy" userId="339a6494cf8c2724" providerId="LiveId" clId="{C3251D09-B20A-46C1-9477-54D8E1DE3E68}" dt="2024-07-12T15:34:34.672" v="5367" actId="207"/>
          <ac:spMkLst>
            <pc:docMk/>
            <pc:sldMk cId="4172901831" sldId="299"/>
            <ac:spMk id="4121" creationId="{E735BFBB-8881-559E-2ED8-4857359437EB}"/>
          </ac:spMkLst>
        </pc:spChg>
        <pc:spChg chg="mod">
          <ac:chgData name="Janet Jomy" userId="339a6494cf8c2724" providerId="LiveId" clId="{C3251D09-B20A-46C1-9477-54D8E1DE3E68}" dt="2024-07-12T15:34:38.322" v="5368" actId="207"/>
          <ac:spMkLst>
            <pc:docMk/>
            <pc:sldMk cId="4172901831" sldId="299"/>
            <ac:spMk id="4122" creationId="{0A1404B7-B29C-9EEA-B6D5-AB9FA3AFF5F8}"/>
          </ac:spMkLst>
        </pc:spChg>
        <pc:spChg chg="mod">
          <ac:chgData name="Janet Jomy" userId="339a6494cf8c2724" providerId="LiveId" clId="{C3251D09-B20A-46C1-9477-54D8E1DE3E68}" dt="2024-07-12T15:34:41.280" v="5369" actId="207"/>
          <ac:spMkLst>
            <pc:docMk/>
            <pc:sldMk cId="4172901831" sldId="299"/>
            <ac:spMk id="4128" creationId="{D8442748-D3DC-76BA-FCC3-D866DC09EBB0}"/>
          </ac:spMkLst>
        </pc:spChg>
        <pc:spChg chg="mod">
          <ac:chgData name="Janet Jomy" userId="339a6494cf8c2724" providerId="LiveId" clId="{C3251D09-B20A-46C1-9477-54D8E1DE3E68}" dt="2024-07-12T15:34:52.778" v="5370" actId="207"/>
          <ac:spMkLst>
            <pc:docMk/>
            <pc:sldMk cId="4172901831" sldId="299"/>
            <ac:spMk id="4144" creationId="{732591E8-FE0A-6140-A821-E422FD8A3171}"/>
          </ac:spMkLst>
        </pc:spChg>
        <pc:spChg chg="mod">
          <ac:chgData name="Janet Jomy" userId="339a6494cf8c2724" providerId="LiveId" clId="{C3251D09-B20A-46C1-9477-54D8E1DE3E68}" dt="2024-07-12T15:34:56.005" v="5371" actId="207"/>
          <ac:spMkLst>
            <pc:docMk/>
            <pc:sldMk cId="4172901831" sldId="299"/>
            <ac:spMk id="4174" creationId="{0564BEDB-5669-2BC7-DEA2-8EA26575614E}"/>
          </ac:spMkLst>
        </pc:spChg>
      </pc:sldChg>
      <pc:sldMasterChg chg="setBg">
        <pc:chgData name="Janet Jomy" userId="339a6494cf8c2724" providerId="LiveId" clId="{C3251D09-B20A-46C1-9477-54D8E1DE3E68}" dt="2024-07-07T14:50:35.455" v="1734"/>
        <pc:sldMasterMkLst>
          <pc:docMk/>
          <pc:sldMasterMk cId="708745791" sldId="2147483696"/>
        </pc:sldMasterMkLst>
      </pc:sldMasterChg>
      <pc:sldMasterChg chg="del delSldLayout">
        <pc:chgData name="Janet Jomy" userId="339a6494cf8c2724" providerId="LiveId" clId="{C3251D09-B20A-46C1-9477-54D8E1DE3E68}" dt="2024-07-07T15:01:52.984" v="2245" actId="47"/>
        <pc:sldMasterMkLst>
          <pc:docMk/>
          <pc:sldMasterMk cId="147874828" sldId="2147483714"/>
        </pc:sldMasterMkLst>
        <pc:sldLayoutChg chg="del">
          <pc:chgData name="Janet Jomy" userId="339a6494cf8c2724" providerId="LiveId" clId="{C3251D09-B20A-46C1-9477-54D8E1DE3E68}" dt="2024-07-07T15:01:52.984" v="2245" actId="47"/>
          <pc:sldLayoutMkLst>
            <pc:docMk/>
            <pc:sldMasterMk cId="147874828" sldId="2147483714"/>
            <pc:sldLayoutMk cId="2350346059" sldId="2147483715"/>
          </pc:sldLayoutMkLst>
        </pc:sldLayoutChg>
        <pc:sldLayoutChg chg="del">
          <pc:chgData name="Janet Jomy" userId="339a6494cf8c2724" providerId="LiveId" clId="{C3251D09-B20A-46C1-9477-54D8E1DE3E68}" dt="2024-07-07T15:01:52.984" v="2245" actId="47"/>
          <pc:sldLayoutMkLst>
            <pc:docMk/>
            <pc:sldMasterMk cId="147874828" sldId="2147483714"/>
            <pc:sldLayoutMk cId="2967214199" sldId="2147483716"/>
          </pc:sldLayoutMkLst>
        </pc:sldLayoutChg>
        <pc:sldLayoutChg chg="del">
          <pc:chgData name="Janet Jomy" userId="339a6494cf8c2724" providerId="LiveId" clId="{C3251D09-B20A-46C1-9477-54D8E1DE3E68}" dt="2024-07-07T15:01:52.984" v="2245" actId="47"/>
          <pc:sldLayoutMkLst>
            <pc:docMk/>
            <pc:sldMasterMk cId="147874828" sldId="2147483714"/>
            <pc:sldLayoutMk cId="1772926356" sldId="2147483717"/>
          </pc:sldLayoutMkLst>
        </pc:sldLayoutChg>
        <pc:sldLayoutChg chg="del">
          <pc:chgData name="Janet Jomy" userId="339a6494cf8c2724" providerId="LiveId" clId="{C3251D09-B20A-46C1-9477-54D8E1DE3E68}" dt="2024-07-07T15:01:52.984" v="2245" actId="47"/>
          <pc:sldLayoutMkLst>
            <pc:docMk/>
            <pc:sldMasterMk cId="147874828" sldId="2147483714"/>
            <pc:sldLayoutMk cId="827121319" sldId="2147483718"/>
          </pc:sldLayoutMkLst>
        </pc:sldLayoutChg>
        <pc:sldLayoutChg chg="del">
          <pc:chgData name="Janet Jomy" userId="339a6494cf8c2724" providerId="LiveId" clId="{C3251D09-B20A-46C1-9477-54D8E1DE3E68}" dt="2024-07-07T15:01:52.984" v="2245" actId="47"/>
          <pc:sldLayoutMkLst>
            <pc:docMk/>
            <pc:sldMasterMk cId="147874828" sldId="2147483714"/>
            <pc:sldLayoutMk cId="458221762" sldId="2147483719"/>
          </pc:sldLayoutMkLst>
        </pc:sldLayoutChg>
        <pc:sldLayoutChg chg="del">
          <pc:chgData name="Janet Jomy" userId="339a6494cf8c2724" providerId="LiveId" clId="{C3251D09-B20A-46C1-9477-54D8E1DE3E68}" dt="2024-07-07T15:01:52.984" v="2245" actId="47"/>
          <pc:sldLayoutMkLst>
            <pc:docMk/>
            <pc:sldMasterMk cId="147874828" sldId="2147483714"/>
            <pc:sldLayoutMk cId="3257762383" sldId="2147483720"/>
          </pc:sldLayoutMkLst>
        </pc:sldLayoutChg>
        <pc:sldLayoutChg chg="del">
          <pc:chgData name="Janet Jomy" userId="339a6494cf8c2724" providerId="LiveId" clId="{C3251D09-B20A-46C1-9477-54D8E1DE3E68}" dt="2024-07-07T15:01:52.984" v="2245" actId="47"/>
          <pc:sldLayoutMkLst>
            <pc:docMk/>
            <pc:sldMasterMk cId="147874828" sldId="2147483714"/>
            <pc:sldLayoutMk cId="3128576932" sldId="2147483721"/>
          </pc:sldLayoutMkLst>
        </pc:sldLayoutChg>
        <pc:sldLayoutChg chg="del">
          <pc:chgData name="Janet Jomy" userId="339a6494cf8c2724" providerId="LiveId" clId="{C3251D09-B20A-46C1-9477-54D8E1DE3E68}" dt="2024-07-07T15:01:52.984" v="2245" actId="47"/>
          <pc:sldLayoutMkLst>
            <pc:docMk/>
            <pc:sldMasterMk cId="147874828" sldId="2147483714"/>
            <pc:sldLayoutMk cId="2218834139" sldId="2147483722"/>
          </pc:sldLayoutMkLst>
        </pc:sldLayoutChg>
        <pc:sldLayoutChg chg="del">
          <pc:chgData name="Janet Jomy" userId="339a6494cf8c2724" providerId="LiveId" clId="{C3251D09-B20A-46C1-9477-54D8E1DE3E68}" dt="2024-07-07T15:01:52.984" v="2245" actId="47"/>
          <pc:sldLayoutMkLst>
            <pc:docMk/>
            <pc:sldMasterMk cId="147874828" sldId="2147483714"/>
            <pc:sldLayoutMk cId="1386116724" sldId="2147483723"/>
          </pc:sldLayoutMkLst>
        </pc:sldLayoutChg>
        <pc:sldLayoutChg chg="del">
          <pc:chgData name="Janet Jomy" userId="339a6494cf8c2724" providerId="LiveId" clId="{C3251D09-B20A-46C1-9477-54D8E1DE3E68}" dt="2024-07-07T15:01:52.984" v="2245" actId="47"/>
          <pc:sldLayoutMkLst>
            <pc:docMk/>
            <pc:sldMasterMk cId="147874828" sldId="2147483714"/>
            <pc:sldLayoutMk cId="3078019648" sldId="2147483724"/>
          </pc:sldLayoutMkLst>
        </pc:sldLayoutChg>
        <pc:sldLayoutChg chg="del">
          <pc:chgData name="Janet Jomy" userId="339a6494cf8c2724" providerId="LiveId" clId="{C3251D09-B20A-46C1-9477-54D8E1DE3E68}" dt="2024-07-07T15:01:52.984" v="2245" actId="47"/>
          <pc:sldLayoutMkLst>
            <pc:docMk/>
            <pc:sldMasterMk cId="147874828" sldId="2147483714"/>
            <pc:sldLayoutMk cId="2926293301" sldId="2147483725"/>
          </pc:sldLayoutMkLst>
        </pc:sldLayoutChg>
        <pc:sldLayoutChg chg="del">
          <pc:chgData name="Janet Jomy" userId="339a6494cf8c2724" providerId="LiveId" clId="{C3251D09-B20A-46C1-9477-54D8E1DE3E68}" dt="2024-07-07T15:01:52.984" v="2245" actId="47"/>
          <pc:sldLayoutMkLst>
            <pc:docMk/>
            <pc:sldMasterMk cId="147874828" sldId="2147483714"/>
            <pc:sldLayoutMk cId="4245497955" sldId="2147483726"/>
          </pc:sldLayoutMkLst>
        </pc:sldLayoutChg>
        <pc:sldLayoutChg chg="del">
          <pc:chgData name="Janet Jomy" userId="339a6494cf8c2724" providerId="LiveId" clId="{C3251D09-B20A-46C1-9477-54D8E1DE3E68}" dt="2024-07-07T15:01:52.984" v="2245" actId="47"/>
          <pc:sldLayoutMkLst>
            <pc:docMk/>
            <pc:sldMasterMk cId="147874828" sldId="2147483714"/>
            <pc:sldLayoutMk cId="614974220" sldId="2147483727"/>
          </pc:sldLayoutMkLst>
        </pc:sldLayoutChg>
        <pc:sldLayoutChg chg="del">
          <pc:chgData name="Janet Jomy" userId="339a6494cf8c2724" providerId="LiveId" clId="{C3251D09-B20A-46C1-9477-54D8E1DE3E68}" dt="2024-07-07T15:01:52.984" v="2245" actId="47"/>
          <pc:sldLayoutMkLst>
            <pc:docMk/>
            <pc:sldMasterMk cId="147874828" sldId="2147483714"/>
            <pc:sldLayoutMk cId="460561968" sldId="2147483728"/>
          </pc:sldLayoutMkLst>
        </pc:sldLayoutChg>
        <pc:sldLayoutChg chg="del">
          <pc:chgData name="Janet Jomy" userId="339a6494cf8c2724" providerId="LiveId" clId="{C3251D09-B20A-46C1-9477-54D8E1DE3E68}" dt="2024-07-07T15:01:52.984" v="2245" actId="47"/>
          <pc:sldLayoutMkLst>
            <pc:docMk/>
            <pc:sldMasterMk cId="147874828" sldId="2147483714"/>
            <pc:sldLayoutMk cId="898295613" sldId="2147483729"/>
          </pc:sldLayoutMkLst>
        </pc:sldLayoutChg>
        <pc:sldLayoutChg chg="del">
          <pc:chgData name="Janet Jomy" userId="339a6494cf8c2724" providerId="LiveId" clId="{C3251D09-B20A-46C1-9477-54D8E1DE3E68}" dt="2024-07-07T15:01:52.984" v="2245" actId="47"/>
          <pc:sldLayoutMkLst>
            <pc:docMk/>
            <pc:sldMasterMk cId="147874828" sldId="2147483714"/>
            <pc:sldLayoutMk cId="2871349563" sldId="2147483730"/>
          </pc:sldLayoutMkLst>
        </pc:sldLayoutChg>
        <pc:sldLayoutChg chg="del">
          <pc:chgData name="Janet Jomy" userId="339a6494cf8c2724" providerId="LiveId" clId="{C3251D09-B20A-46C1-9477-54D8E1DE3E68}" dt="2024-07-07T15:01:52.984" v="2245" actId="47"/>
          <pc:sldLayoutMkLst>
            <pc:docMk/>
            <pc:sldMasterMk cId="147874828" sldId="2147483714"/>
            <pc:sldLayoutMk cId="1035887793" sldId="2147483731"/>
          </pc:sldLayoutMkLst>
        </pc:sldLayoutChg>
      </pc:sldMasterChg>
      <pc:sldMasterChg chg="setBg">
        <pc:chgData name="Janet Jomy" userId="339a6494cf8c2724" providerId="LiveId" clId="{C3251D09-B20A-46C1-9477-54D8E1DE3E68}" dt="2024-07-07T14:49:14.531" v="1725"/>
        <pc:sldMasterMkLst>
          <pc:docMk/>
          <pc:sldMasterMk cId="3690586332" sldId="2147483714"/>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7C7555-D248-418F-A08A-4F5C002F163B}"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fr-FR"/>
        </a:p>
      </dgm:t>
    </dgm:pt>
    <dgm:pt modelId="{26F01774-08BF-4815-9910-0022132AE9DA}">
      <dgm:prSet/>
      <dgm:spPr/>
      <dgm:t>
        <a:bodyPr/>
        <a:lstStyle/>
        <a:p>
          <a:endParaRPr lang="fr-FR" dirty="0"/>
        </a:p>
      </dgm:t>
    </dgm:pt>
    <dgm:pt modelId="{810E3C25-BFFE-4C7D-8D43-229B1A5BAA84}" type="parTrans" cxnId="{615B202C-6602-47A8-A566-BC6C8DBFAB8D}">
      <dgm:prSet/>
      <dgm:spPr/>
      <dgm:t>
        <a:bodyPr/>
        <a:lstStyle/>
        <a:p>
          <a:endParaRPr lang="fr-FR"/>
        </a:p>
      </dgm:t>
    </dgm:pt>
    <dgm:pt modelId="{9E286F89-835A-4936-A333-370F4CB69225}" type="sibTrans" cxnId="{615B202C-6602-47A8-A566-BC6C8DBFAB8D}">
      <dgm:prSet/>
      <dgm:spPr/>
      <dgm:t>
        <a:bodyPr/>
        <a:lstStyle/>
        <a:p>
          <a:endParaRPr lang="fr-FR"/>
        </a:p>
      </dgm:t>
    </dgm:pt>
    <dgm:pt modelId="{A81652EC-AD85-4254-AE6B-509CD0160F30}">
      <dgm:prSet/>
      <dgm:spPr/>
      <dgm:t>
        <a:bodyPr/>
        <a:lstStyle/>
        <a:p>
          <a:endParaRPr lang="fr-FR" dirty="0"/>
        </a:p>
      </dgm:t>
    </dgm:pt>
    <dgm:pt modelId="{DC348CA2-2AC6-4170-97BC-4A93ACE3FC9C}" type="parTrans" cxnId="{B3AE331D-2883-4941-BBCB-263972D80053}">
      <dgm:prSet/>
      <dgm:spPr/>
      <dgm:t>
        <a:bodyPr/>
        <a:lstStyle/>
        <a:p>
          <a:endParaRPr lang="fr-FR"/>
        </a:p>
      </dgm:t>
    </dgm:pt>
    <dgm:pt modelId="{8DD4AF7C-FD81-4CD7-A076-2B478D6FF414}" type="sibTrans" cxnId="{B3AE331D-2883-4941-BBCB-263972D80053}">
      <dgm:prSet/>
      <dgm:spPr/>
      <dgm:t>
        <a:bodyPr/>
        <a:lstStyle/>
        <a:p>
          <a:endParaRPr lang="fr-FR"/>
        </a:p>
      </dgm:t>
    </dgm:pt>
    <dgm:pt modelId="{6F39E028-61F3-4A0E-9464-F4316826EF96}">
      <dgm:prSet phldrT="[Texte]"/>
      <dgm:spPr/>
      <dgm:t>
        <a:bodyPr/>
        <a:lstStyle/>
        <a:p>
          <a:endParaRPr lang="fr-FR" dirty="0"/>
        </a:p>
      </dgm:t>
    </dgm:pt>
    <dgm:pt modelId="{18C29F00-62D9-41B3-8062-3429F707A671}" type="sibTrans" cxnId="{1C332772-14B5-4B90-AF2E-C9ED835868DB}">
      <dgm:prSet/>
      <dgm:spPr/>
      <dgm:t>
        <a:bodyPr/>
        <a:lstStyle/>
        <a:p>
          <a:endParaRPr lang="fr-FR"/>
        </a:p>
      </dgm:t>
    </dgm:pt>
    <dgm:pt modelId="{5959A8A6-758D-4BF3-8535-600164AC1959}" type="parTrans" cxnId="{1C332772-14B5-4B90-AF2E-C9ED835868DB}">
      <dgm:prSet/>
      <dgm:spPr/>
      <dgm:t>
        <a:bodyPr/>
        <a:lstStyle/>
        <a:p>
          <a:endParaRPr lang="fr-FR"/>
        </a:p>
      </dgm:t>
    </dgm:pt>
    <dgm:pt modelId="{5F297D60-2A84-4F7F-8051-1D84F15C7E64}" type="pres">
      <dgm:prSet presAssocID="{D57C7555-D248-418F-A08A-4F5C002F163B}" presName="Name0" presStyleCnt="0">
        <dgm:presLayoutVars>
          <dgm:chMax val="7"/>
          <dgm:chPref val="7"/>
          <dgm:dir/>
          <dgm:animLvl val="lvl"/>
        </dgm:presLayoutVars>
      </dgm:prSet>
      <dgm:spPr/>
    </dgm:pt>
    <dgm:pt modelId="{000BC23C-63F7-4120-B66C-AF040FE54226}" type="pres">
      <dgm:prSet presAssocID="{6F39E028-61F3-4A0E-9464-F4316826EF96}" presName="Accent1" presStyleCnt="0"/>
      <dgm:spPr/>
    </dgm:pt>
    <dgm:pt modelId="{CE2396DC-A7CE-4901-9FC4-931B721A5678}" type="pres">
      <dgm:prSet presAssocID="{6F39E028-61F3-4A0E-9464-F4316826EF96}" presName="Accent" presStyleLbl="node1" presStyleIdx="0" presStyleCnt="3"/>
      <dgm:spPr/>
    </dgm:pt>
    <dgm:pt modelId="{0BDF6ED9-3431-42B2-894E-83865864B4AD}" type="pres">
      <dgm:prSet presAssocID="{6F39E028-61F3-4A0E-9464-F4316826EF96}" presName="Parent1" presStyleLbl="revTx" presStyleIdx="0" presStyleCnt="3">
        <dgm:presLayoutVars>
          <dgm:chMax val="1"/>
          <dgm:chPref val="1"/>
          <dgm:bulletEnabled val="1"/>
        </dgm:presLayoutVars>
      </dgm:prSet>
      <dgm:spPr/>
    </dgm:pt>
    <dgm:pt modelId="{3E51A7A7-135D-4929-AD1C-A068291F20A0}" type="pres">
      <dgm:prSet presAssocID="{26F01774-08BF-4815-9910-0022132AE9DA}" presName="Accent2" presStyleCnt="0"/>
      <dgm:spPr/>
    </dgm:pt>
    <dgm:pt modelId="{DE953C06-F801-4D0C-9F85-FC59F496B796}" type="pres">
      <dgm:prSet presAssocID="{26F01774-08BF-4815-9910-0022132AE9DA}" presName="Accent" presStyleLbl="node1" presStyleIdx="1" presStyleCnt="3"/>
      <dgm:spPr/>
    </dgm:pt>
    <dgm:pt modelId="{A8D5B596-923E-4388-B7EE-F2B76CAA2167}" type="pres">
      <dgm:prSet presAssocID="{26F01774-08BF-4815-9910-0022132AE9DA}" presName="Parent2" presStyleLbl="revTx" presStyleIdx="1" presStyleCnt="3">
        <dgm:presLayoutVars>
          <dgm:chMax val="1"/>
          <dgm:chPref val="1"/>
          <dgm:bulletEnabled val="1"/>
        </dgm:presLayoutVars>
      </dgm:prSet>
      <dgm:spPr/>
    </dgm:pt>
    <dgm:pt modelId="{B2D88433-1D6C-4E4C-B0A4-81A4DAD1523C}" type="pres">
      <dgm:prSet presAssocID="{A81652EC-AD85-4254-AE6B-509CD0160F30}" presName="Accent3" presStyleCnt="0"/>
      <dgm:spPr/>
    </dgm:pt>
    <dgm:pt modelId="{84E324D1-B87F-4F0F-9D51-C1C8A4F10FBA}" type="pres">
      <dgm:prSet presAssocID="{A81652EC-AD85-4254-AE6B-509CD0160F30}" presName="Accent" presStyleLbl="node1" presStyleIdx="2" presStyleCnt="3"/>
      <dgm:spPr/>
    </dgm:pt>
    <dgm:pt modelId="{CA65E41B-0EDE-4034-BC93-C1FD77B0A9A1}" type="pres">
      <dgm:prSet presAssocID="{A81652EC-AD85-4254-AE6B-509CD0160F30}" presName="Parent3" presStyleLbl="revTx" presStyleIdx="2" presStyleCnt="3">
        <dgm:presLayoutVars>
          <dgm:chMax val="1"/>
          <dgm:chPref val="1"/>
          <dgm:bulletEnabled val="1"/>
        </dgm:presLayoutVars>
      </dgm:prSet>
      <dgm:spPr/>
    </dgm:pt>
  </dgm:ptLst>
  <dgm:cxnLst>
    <dgm:cxn modelId="{DF82A50A-4B2A-4045-ABB9-375F5416A26C}" type="presOf" srcId="{D57C7555-D248-418F-A08A-4F5C002F163B}" destId="{5F297D60-2A84-4F7F-8051-1D84F15C7E64}" srcOrd="0" destOrd="0" presId="urn:microsoft.com/office/officeart/2009/layout/CircleArrowProcess"/>
    <dgm:cxn modelId="{B3AE331D-2883-4941-BBCB-263972D80053}" srcId="{D57C7555-D248-418F-A08A-4F5C002F163B}" destId="{A81652EC-AD85-4254-AE6B-509CD0160F30}" srcOrd="2" destOrd="0" parTransId="{DC348CA2-2AC6-4170-97BC-4A93ACE3FC9C}" sibTransId="{8DD4AF7C-FD81-4CD7-A076-2B478D6FF414}"/>
    <dgm:cxn modelId="{615B202C-6602-47A8-A566-BC6C8DBFAB8D}" srcId="{D57C7555-D248-418F-A08A-4F5C002F163B}" destId="{26F01774-08BF-4815-9910-0022132AE9DA}" srcOrd="1" destOrd="0" parTransId="{810E3C25-BFFE-4C7D-8D43-229B1A5BAA84}" sibTransId="{9E286F89-835A-4936-A333-370F4CB69225}"/>
    <dgm:cxn modelId="{1C332772-14B5-4B90-AF2E-C9ED835868DB}" srcId="{D57C7555-D248-418F-A08A-4F5C002F163B}" destId="{6F39E028-61F3-4A0E-9464-F4316826EF96}" srcOrd="0" destOrd="0" parTransId="{5959A8A6-758D-4BF3-8535-600164AC1959}" sibTransId="{18C29F00-62D9-41B3-8062-3429F707A671}"/>
    <dgm:cxn modelId="{90E1FC74-8C38-41C7-AF26-E6725A5793D8}" type="presOf" srcId="{A81652EC-AD85-4254-AE6B-509CD0160F30}" destId="{CA65E41B-0EDE-4034-BC93-C1FD77B0A9A1}" srcOrd="0" destOrd="0" presId="urn:microsoft.com/office/officeart/2009/layout/CircleArrowProcess"/>
    <dgm:cxn modelId="{49BBB499-380D-457A-8CC3-7332E46F7A07}" type="presOf" srcId="{6F39E028-61F3-4A0E-9464-F4316826EF96}" destId="{0BDF6ED9-3431-42B2-894E-83865864B4AD}" srcOrd="0" destOrd="0" presId="urn:microsoft.com/office/officeart/2009/layout/CircleArrowProcess"/>
    <dgm:cxn modelId="{A2FCF1A9-FB0C-4BB7-A579-6A59F1859738}" type="presOf" srcId="{26F01774-08BF-4815-9910-0022132AE9DA}" destId="{A8D5B596-923E-4388-B7EE-F2B76CAA2167}" srcOrd="0" destOrd="0" presId="urn:microsoft.com/office/officeart/2009/layout/CircleArrowProcess"/>
    <dgm:cxn modelId="{F2D46FF2-1B39-48FD-AFAF-554821F81777}" type="presParOf" srcId="{5F297D60-2A84-4F7F-8051-1D84F15C7E64}" destId="{000BC23C-63F7-4120-B66C-AF040FE54226}" srcOrd="0" destOrd="0" presId="urn:microsoft.com/office/officeart/2009/layout/CircleArrowProcess"/>
    <dgm:cxn modelId="{AE3881B8-C79E-4F8B-8E91-35C43371FE9E}" type="presParOf" srcId="{000BC23C-63F7-4120-B66C-AF040FE54226}" destId="{CE2396DC-A7CE-4901-9FC4-931B721A5678}" srcOrd="0" destOrd="0" presId="urn:microsoft.com/office/officeart/2009/layout/CircleArrowProcess"/>
    <dgm:cxn modelId="{720B0C06-2B6A-44B7-9B67-3B241FFEABF5}" type="presParOf" srcId="{5F297D60-2A84-4F7F-8051-1D84F15C7E64}" destId="{0BDF6ED9-3431-42B2-894E-83865864B4AD}" srcOrd="1" destOrd="0" presId="urn:microsoft.com/office/officeart/2009/layout/CircleArrowProcess"/>
    <dgm:cxn modelId="{A1698EF1-8EB4-4348-9BAA-262EE568B77E}" type="presParOf" srcId="{5F297D60-2A84-4F7F-8051-1D84F15C7E64}" destId="{3E51A7A7-135D-4929-AD1C-A068291F20A0}" srcOrd="2" destOrd="0" presId="urn:microsoft.com/office/officeart/2009/layout/CircleArrowProcess"/>
    <dgm:cxn modelId="{79CB3C6C-8AAC-47DC-9E18-32F4D71D8604}" type="presParOf" srcId="{3E51A7A7-135D-4929-AD1C-A068291F20A0}" destId="{DE953C06-F801-4D0C-9F85-FC59F496B796}" srcOrd="0" destOrd="0" presId="urn:microsoft.com/office/officeart/2009/layout/CircleArrowProcess"/>
    <dgm:cxn modelId="{90DB0B75-F965-47C3-A226-293474628AA9}" type="presParOf" srcId="{5F297D60-2A84-4F7F-8051-1D84F15C7E64}" destId="{A8D5B596-923E-4388-B7EE-F2B76CAA2167}" srcOrd="3" destOrd="0" presId="urn:microsoft.com/office/officeart/2009/layout/CircleArrowProcess"/>
    <dgm:cxn modelId="{D2260949-1B6B-4ADF-B8A6-89DFE89EE37E}" type="presParOf" srcId="{5F297D60-2A84-4F7F-8051-1D84F15C7E64}" destId="{B2D88433-1D6C-4E4C-B0A4-81A4DAD1523C}" srcOrd="4" destOrd="0" presId="urn:microsoft.com/office/officeart/2009/layout/CircleArrowProcess"/>
    <dgm:cxn modelId="{634DFEAB-F5D7-4347-A3D7-9474788E9A0F}" type="presParOf" srcId="{B2D88433-1D6C-4E4C-B0A4-81A4DAD1523C}" destId="{84E324D1-B87F-4F0F-9D51-C1C8A4F10FBA}" srcOrd="0" destOrd="0" presId="urn:microsoft.com/office/officeart/2009/layout/CircleArrowProcess"/>
    <dgm:cxn modelId="{1B1E13E4-5698-4E98-83E5-59B6A9CE5CA1}" type="presParOf" srcId="{5F297D60-2A84-4F7F-8051-1D84F15C7E64}" destId="{CA65E41B-0EDE-4034-BC93-C1FD77B0A9A1}" srcOrd="5" destOrd="0" presId="urn:microsoft.com/office/officeart/2009/layout/CircleArrowProcess"/>
  </dgm:cxnLst>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57C7555-D248-418F-A08A-4F5C002F163B}" type="doc">
      <dgm:prSet loTypeId="urn:microsoft.com/office/officeart/2009/layout/CircleArrowProcess" loCatId="process" qsTypeId="urn:microsoft.com/office/officeart/2005/8/quickstyle/simple1" qsCatId="simple" csTypeId="urn:microsoft.com/office/officeart/2005/8/colors/colorful1#1" csCatId="colorful" phldr="1"/>
      <dgm:spPr/>
      <dgm:t>
        <a:bodyPr/>
        <a:lstStyle/>
        <a:p>
          <a:endParaRPr lang="fr-FR"/>
        </a:p>
      </dgm:t>
    </dgm:pt>
    <dgm:pt modelId="{26F01774-08BF-4815-9910-0022132AE9DA}">
      <dgm:prSet/>
      <dgm:spPr/>
      <dgm:t>
        <a:bodyPr/>
        <a:lstStyle/>
        <a:p>
          <a:pPr algn="just"/>
          <a:endParaRPr lang="fr-FR" b="1" dirty="0"/>
        </a:p>
      </dgm:t>
    </dgm:pt>
    <dgm:pt modelId="{810E3C25-BFFE-4C7D-8D43-229B1A5BAA84}" type="parTrans" cxnId="{615B202C-6602-47A8-A566-BC6C8DBFAB8D}">
      <dgm:prSet/>
      <dgm:spPr/>
      <dgm:t>
        <a:bodyPr/>
        <a:lstStyle/>
        <a:p>
          <a:endParaRPr lang="fr-FR"/>
        </a:p>
      </dgm:t>
    </dgm:pt>
    <dgm:pt modelId="{9E286F89-835A-4936-A333-370F4CB69225}" type="sibTrans" cxnId="{615B202C-6602-47A8-A566-BC6C8DBFAB8D}">
      <dgm:prSet/>
      <dgm:spPr/>
      <dgm:t>
        <a:bodyPr/>
        <a:lstStyle/>
        <a:p>
          <a:endParaRPr lang="fr-FR"/>
        </a:p>
      </dgm:t>
    </dgm:pt>
    <dgm:pt modelId="{A81652EC-AD85-4254-AE6B-509CD0160F30}">
      <dgm:prSet/>
      <dgm:spPr/>
      <dgm:t>
        <a:bodyPr/>
        <a:lstStyle/>
        <a:p>
          <a:pPr algn="just"/>
          <a:endParaRPr lang="fr-FR" b="1" dirty="0"/>
        </a:p>
      </dgm:t>
    </dgm:pt>
    <dgm:pt modelId="{DC348CA2-2AC6-4170-97BC-4A93ACE3FC9C}" type="parTrans" cxnId="{B3AE331D-2883-4941-BBCB-263972D80053}">
      <dgm:prSet/>
      <dgm:spPr/>
      <dgm:t>
        <a:bodyPr/>
        <a:lstStyle/>
        <a:p>
          <a:endParaRPr lang="fr-FR"/>
        </a:p>
      </dgm:t>
    </dgm:pt>
    <dgm:pt modelId="{8DD4AF7C-FD81-4CD7-A076-2B478D6FF414}" type="sibTrans" cxnId="{B3AE331D-2883-4941-BBCB-263972D80053}">
      <dgm:prSet/>
      <dgm:spPr/>
      <dgm:t>
        <a:bodyPr/>
        <a:lstStyle/>
        <a:p>
          <a:endParaRPr lang="fr-FR"/>
        </a:p>
      </dgm:t>
    </dgm:pt>
    <dgm:pt modelId="{6F39E028-61F3-4A0E-9464-F4316826EF96}">
      <dgm:prSet phldrT="[Texte]"/>
      <dgm:spPr/>
      <dgm:t>
        <a:bodyPr/>
        <a:lstStyle/>
        <a:p>
          <a:pPr algn="just"/>
          <a:endParaRPr lang="fr-FR" b="1" dirty="0"/>
        </a:p>
      </dgm:t>
    </dgm:pt>
    <dgm:pt modelId="{18C29F00-62D9-41B3-8062-3429F707A671}" type="sibTrans" cxnId="{1C332772-14B5-4B90-AF2E-C9ED835868DB}">
      <dgm:prSet/>
      <dgm:spPr/>
      <dgm:t>
        <a:bodyPr/>
        <a:lstStyle/>
        <a:p>
          <a:endParaRPr lang="fr-FR"/>
        </a:p>
      </dgm:t>
    </dgm:pt>
    <dgm:pt modelId="{5959A8A6-758D-4BF3-8535-600164AC1959}" type="parTrans" cxnId="{1C332772-14B5-4B90-AF2E-C9ED835868DB}">
      <dgm:prSet/>
      <dgm:spPr/>
      <dgm:t>
        <a:bodyPr/>
        <a:lstStyle/>
        <a:p>
          <a:endParaRPr lang="fr-FR"/>
        </a:p>
      </dgm:t>
    </dgm:pt>
    <dgm:pt modelId="{5F297D60-2A84-4F7F-8051-1D84F15C7E64}" type="pres">
      <dgm:prSet presAssocID="{D57C7555-D248-418F-A08A-4F5C002F163B}" presName="Name0" presStyleCnt="0">
        <dgm:presLayoutVars>
          <dgm:chMax val="7"/>
          <dgm:chPref val="7"/>
          <dgm:dir/>
          <dgm:animLvl val="lvl"/>
        </dgm:presLayoutVars>
      </dgm:prSet>
      <dgm:spPr/>
    </dgm:pt>
    <dgm:pt modelId="{000BC23C-63F7-4120-B66C-AF040FE54226}" type="pres">
      <dgm:prSet presAssocID="{6F39E028-61F3-4A0E-9464-F4316826EF96}" presName="Accent1" presStyleCnt="0"/>
      <dgm:spPr/>
    </dgm:pt>
    <dgm:pt modelId="{CE2396DC-A7CE-4901-9FC4-931B721A5678}" type="pres">
      <dgm:prSet presAssocID="{6F39E028-61F3-4A0E-9464-F4316826EF96}" presName="Accent" presStyleLbl="node1" presStyleIdx="0" presStyleCnt="3"/>
      <dgm:spPr>
        <a:solidFill>
          <a:schemeClr val="accent1"/>
        </a:solidFill>
      </dgm:spPr>
    </dgm:pt>
    <dgm:pt modelId="{0BDF6ED9-3431-42B2-894E-83865864B4AD}" type="pres">
      <dgm:prSet presAssocID="{6F39E028-61F3-4A0E-9464-F4316826EF96}" presName="Parent1" presStyleLbl="revTx" presStyleIdx="0" presStyleCnt="3">
        <dgm:presLayoutVars>
          <dgm:chMax val="1"/>
          <dgm:chPref val="1"/>
          <dgm:bulletEnabled val="1"/>
        </dgm:presLayoutVars>
      </dgm:prSet>
      <dgm:spPr/>
    </dgm:pt>
    <dgm:pt modelId="{3E51A7A7-135D-4929-AD1C-A068291F20A0}" type="pres">
      <dgm:prSet presAssocID="{26F01774-08BF-4815-9910-0022132AE9DA}" presName="Accent2" presStyleCnt="0"/>
      <dgm:spPr/>
    </dgm:pt>
    <dgm:pt modelId="{DE953C06-F801-4D0C-9F85-FC59F496B796}" type="pres">
      <dgm:prSet presAssocID="{26F01774-08BF-4815-9910-0022132AE9DA}" presName="Accent" presStyleLbl="node1" presStyleIdx="1" presStyleCnt="3"/>
      <dgm:spPr/>
    </dgm:pt>
    <dgm:pt modelId="{A8D5B596-923E-4388-B7EE-F2B76CAA2167}" type="pres">
      <dgm:prSet presAssocID="{26F01774-08BF-4815-9910-0022132AE9DA}" presName="Parent2" presStyleLbl="revTx" presStyleIdx="1" presStyleCnt="3">
        <dgm:presLayoutVars>
          <dgm:chMax val="1"/>
          <dgm:chPref val="1"/>
          <dgm:bulletEnabled val="1"/>
        </dgm:presLayoutVars>
      </dgm:prSet>
      <dgm:spPr/>
    </dgm:pt>
    <dgm:pt modelId="{B2D88433-1D6C-4E4C-B0A4-81A4DAD1523C}" type="pres">
      <dgm:prSet presAssocID="{A81652EC-AD85-4254-AE6B-509CD0160F30}" presName="Accent3" presStyleCnt="0"/>
      <dgm:spPr/>
    </dgm:pt>
    <dgm:pt modelId="{84E324D1-B87F-4F0F-9D51-C1C8A4F10FBA}" type="pres">
      <dgm:prSet presAssocID="{A81652EC-AD85-4254-AE6B-509CD0160F30}" presName="Accent" presStyleLbl="node1" presStyleIdx="2" presStyleCnt="3"/>
      <dgm:spPr>
        <a:solidFill>
          <a:schemeClr val="tx1"/>
        </a:solidFill>
      </dgm:spPr>
    </dgm:pt>
    <dgm:pt modelId="{CA65E41B-0EDE-4034-BC93-C1FD77B0A9A1}" type="pres">
      <dgm:prSet presAssocID="{A81652EC-AD85-4254-AE6B-509CD0160F30}" presName="Parent3" presStyleLbl="revTx" presStyleIdx="2" presStyleCnt="3">
        <dgm:presLayoutVars>
          <dgm:chMax val="1"/>
          <dgm:chPref val="1"/>
          <dgm:bulletEnabled val="1"/>
        </dgm:presLayoutVars>
      </dgm:prSet>
      <dgm:spPr/>
    </dgm:pt>
  </dgm:ptLst>
  <dgm:cxnLst>
    <dgm:cxn modelId="{DF82A50A-4B2A-4045-ABB9-375F5416A26C}" type="presOf" srcId="{D57C7555-D248-418F-A08A-4F5C002F163B}" destId="{5F297D60-2A84-4F7F-8051-1D84F15C7E64}" srcOrd="0" destOrd="0" presId="urn:microsoft.com/office/officeart/2009/layout/CircleArrowProcess"/>
    <dgm:cxn modelId="{B3AE331D-2883-4941-BBCB-263972D80053}" srcId="{D57C7555-D248-418F-A08A-4F5C002F163B}" destId="{A81652EC-AD85-4254-AE6B-509CD0160F30}" srcOrd="2" destOrd="0" parTransId="{DC348CA2-2AC6-4170-97BC-4A93ACE3FC9C}" sibTransId="{8DD4AF7C-FD81-4CD7-A076-2B478D6FF414}"/>
    <dgm:cxn modelId="{615B202C-6602-47A8-A566-BC6C8DBFAB8D}" srcId="{D57C7555-D248-418F-A08A-4F5C002F163B}" destId="{26F01774-08BF-4815-9910-0022132AE9DA}" srcOrd="1" destOrd="0" parTransId="{810E3C25-BFFE-4C7D-8D43-229B1A5BAA84}" sibTransId="{9E286F89-835A-4936-A333-370F4CB69225}"/>
    <dgm:cxn modelId="{1C332772-14B5-4B90-AF2E-C9ED835868DB}" srcId="{D57C7555-D248-418F-A08A-4F5C002F163B}" destId="{6F39E028-61F3-4A0E-9464-F4316826EF96}" srcOrd="0" destOrd="0" parTransId="{5959A8A6-758D-4BF3-8535-600164AC1959}" sibTransId="{18C29F00-62D9-41B3-8062-3429F707A671}"/>
    <dgm:cxn modelId="{90E1FC74-8C38-41C7-AF26-E6725A5793D8}" type="presOf" srcId="{A81652EC-AD85-4254-AE6B-509CD0160F30}" destId="{CA65E41B-0EDE-4034-BC93-C1FD77B0A9A1}" srcOrd="0" destOrd="0" presId="urn:microsoft.com/office/officeart/2009/layout/CircleArrowProcess"/>
    <dgm:cxn modelId="{49BBB499-380D-457A-8CC3-7332E46F7A07}" type="presOf" srcId="{6F39E028-61F3-4A0E-9464-F4316826EF96}" destId="{0BDF6ED9-3431-42B2-894E-83865864B4AD}" srcOrd="0" destOrd="0" presId="urn:microsoft.com/office/officeart/2009/layout/CircleArrowProcess"/>
    <dgm:cxn modelId="{A2FCF1A9-FB0C-4BB7-A579-6A59F1859738}" type="presOf" srcId="{26F01774-08BF-4815-9910-0022132AE9DA}" destId="{A8D5B596-923E-4388-B7EE-F2B76CAA2167}" srcOrd="0" destOrd="0" presId="urn:microsoft.com/office/officeart/2009/layout/CircleArrowProcess"/>
    <dgm:cxn modelId="{F2D46FF2-1B39-48FD-AFAF-554821F81777}" type="presParOf" srcId="{5F297D60-2A84-4F7F-8051-1D84F15C7E64}" destId="{000BC23C-63F7-4120-B66C-AF040FE54226}" srcOrd="0" destOrd="0" presId="urn:microsoft.com/office/officeart/2009/layout/CircleArrowProcess"/>
    <dgm:cxn modelId="{AE3881B8-C79E-4F8B-8E91-35C43371FE9E}" type="presParOf" srcId="{000BC23C-63F7-4120-B66C-AF040FE54226}" destId="{CE2396DC-A7CE-4901-9FC4-931B721A5678}" srcOrd="0" destOrd="0" presId="urn:microsoft.com/office/officeart/2009/layout/CircleArrowProcess"/>
    <dgm:cxn modelId="{720B0C06-2B6A-44B7-9B67-3B241FFEABF5}" type="presParOf" srcId="{5F297D60-2A84-4F7F-8051-1D84F15C7E64}" destId="{0BDF6ED9-3431-42B2-894E-83865864B4AD}" srcOrd="1" destOrd="0" presId="urn:microsoft.com/office/officeart/2009/layout/CircleArrowProcess"/>
    <dgm:cxn modelId="{A1698EF1-8EB4-4348-9BAA-262EE568B77E}" type="presParOf" srcId="{5F297D60-2A84-4F7F-8051-1D84F15C7E64}" destId="{3E51A7A7-135D-4929-AD1C-A068291F20A0}" srcOrd="2" destOrd="0" presId="urn:microsoft.com/office/officeart/2009/layout/CircleArrowProcess"/>
    <dgm:cxn modelId="{79CB3C6C-8AAC-47DC-9E18-32F4D71D8604}" type="presParOf" srcId="{3E51A7A7-135D-4929-AD1C-A068291F20A0}" destId="{DE953C06-F801-4D0C-9F85-FC59F496B796}" srcOrd="0" destOrd="0" presId="urn:microsoft.com/office/officeart/2009/layout/CircleArrowProcess"/>
    <dgm:cxn modelId="{90DB0B75-F965-47C3-A226-293474628AA9}" type="presParOf" srcId="{5F297D60-2A84-4F7F-8051-1D84F15C7E64}" destId="{A8D5B596-923E-4388-B7EE-F2B76CAA2167}" srcOrd="3" destOrd="0" presId="urn:microsoft.com/office/officeart/2009/layout/CircleArrowProcess"/>
    <dgm:cxn modelId="{D2260949-1B6B-4ADF-B8A6-89DFE89EE37E}" type="presParOf" srcId="{5F297D60-2A84-4F7F-8051-1D84F15C7E64}" destId="{B2D88433-1D6C-4E4C-B0A4-81A4DAD1523C}" srcOrd="4" destOrd="0" presId="urn:microsoft.com/office/officeart/2009/layout/CircleArrowProcess"/>
    <dgm:cxn modelId="{634DFEAB-F5D7-4347-A3D7-9474788E9A0F}" type="presParOf" srcId="{B2D88433-1D6C-4E4C-B0A4-81A4DAD1523C}" destId="{84E324D1-B87F-4F0F-9D51-C1C8A4F10FBA}" srcOrd="0" destOrd="0" presId="urn:microsoft.com/office/officeart/2009/layout/CircleArrowProcess"/>
    <dgm:cxn modelId="{1B1E13E4-5698-4E98-83E5-59B6A9CE5CA1}" type="presParOf" srcId="{5F297D60-2A84-4F7F-8051-1D84F15C7E64}" destId="{CA65E41B-0EDE-4034-BC93-C1FD77B0A9A1}" srcOrd="5" destOrd="0" presId="urn:microsoft.com/office/officeart/2009/layout/CircleArrow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396DC-A7CE-4901-9FC4-931B721A5678}">
      <dsp:nvSpPr>
        <dsp:cNvPr id="0" name=""/>
        <dsp:cNvSpPr/>
      </dsp:nvSpPr>
      <dsp:spPr>
        <a:xfrm>
          <a:off x="3660480" y="0"/>
          <a:ext cx="2227369" cy="2227708"/>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F6ED9-3431-42B2-894E-83865864B4AD}">
      <dsp:nvSpPr>
        <dsp:cNvPr id="0" name=""/>
        <dsp:cNvSpPr/>
      </dsp:nvSpPr>
      <dsp:spPr>
        <a:xfrm>
          <a:off x="4152802" y="804270"/>
          <a:ext cx="1237706" cy="61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endParaRPr lang="fr-FR" sz="4000" kern="1200" dirty="0"/>
        </a:p>
      </dsp:txBody>
      <dsp:txXfrm>
        <a:off x="4152802" y="804270"/>
        <a:ext cx="1237706" cy="618705"/>
      </dsp:txXfrm>
    </dsp:sp>
    <dsp:sp modelId="{DE953C06-F801-4D0C-9F85-FC59F496B796}">
      <dsp:nvSpPr>
        <dsp:cNvPr id="0" name=""/>
        <dsp:cNvSpPr/>
      </dsp:nvSpPr>
      <dsp:spPr>
        <a:xfrm>
          <a:off x="3041836" y="1279983"/>
          <a:ext cx="2227369" cy="2227708"/>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D5B596-923E-4388-B7EE-F2B76CAA2167}">
      <dsp:nvSpPr>
        <dsp:cNvPr id="0" name=""/>
        <dsp:cNvSpPr/>
      </dsp:nvSpPr>
      <dsp:spPr>
        <a:xfrm>
          <a:off x="3536668" y="2091658"/>
          <a:ext cx="1237706" cy="61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endParaRPr lang="fr-FR" sz="4000" kern="1200" dirty="0"/>
        </a:p>
      </dsp:txBody>
      <dsp:txXfrm>
        <a:off x="3536668" y="2091658"/>
        <a:ext cx="1237706" cy="618705"/>
      </dsp:txXfrm>
    </dsp:sp>
    <dsp:sp modelId="{84E324D1-B87F-4F0F-9D51-C1C8A4F10FBA}">
      <dsp:nvSpPr>
        <dsp:cNvPr id="0" name=""/>
        <dsp:cNvSpPr/>
      </dsp:nvSpPr>
      <dsp:spPr>
        <a:xfrm>
          <a:off x="3819010" y="2713139"/>
          <a:ext cx="1913655" cy="1914422"/>
        </a:xfrm>
        <a:prstGeom prst="blockArc">
          <a:avLst>
            <a:gd name="adj1" fmla="val 13500000"/>
            <a:gd name="adj2" fmla="val 10800000"/>
            <a:gd name="adj3" fmla="val 1274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5E41B-0EDE-4034-BC93-C1FD77B0A9A1}">
      <dsp:nvSpPr>
        <dsp:cNvPr id="0" name=""/>
        <dsp:cNvSpPr/>
      </dsp:nvSpPr>
      <dsp:spPr>
        <a:xfrm>
          <a:off x="4155730" y="3380896"/>
          <a:ext cx="1237706" cy="61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endParaRPr lang="fr-FR" sz="4000" kern="1200" dirty="0"/>
        </a:p>
      </dsp:txBody>
      <dsp:txXfrm>
        <a:off x="4155730" y="3380896"/>
        <a:ext cx="1237706" cy="618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396DC-A7CE-4901-9FC4-931B721A5678}">
      <dsp:nvSpPr>
        <dsp:cNvPr id="0" name=""/>
        <dsp:cNvSpPr/>
      </dsp:nvSpPr>
      <dsp:spPr>
        <a:xfrm>
          <a:off x="3660480" y="0"/>
          <a:ext cx="2227369" cy="2227708"/>
        </a:xfrm>
        <a:prstGeom prst="circularArrow">
          <a:avLst>
            <a:gd name="adj1" fmla="val 10980"/>
            <a:gd name="adj2" fmla="val 1142322"/>
            <a:gd name="adj3" fmla="val 4500000"/>
            <a:gd name="adj4" fmla="val 10800000"/>
            <a:gd name="adj5" fmla="val 125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F6ED9-3431-42B2-894E-83865864B4AD}">
      <dsp:nvSpPr>
        <dsp:cNvPr id="0" name=""/>
        <dsp:cNvSpPr/>
      </dsp:nvSpPr>
      <dsp:spPr>
        <a:xfrm>
          <a:off x="4152802" y="804270"/>
          <a:ext cx="1237706" cy="61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just" defTabSz="1778000">
            <a:lnSpc>
              <a:spcPct val="90000"/>
            </a:lnSpc>
            <a:spcBef>
              <a:spcPct val="0"/>
            </a:spcBef>
            <a:spcAft>
              <a:spcPct val="35000"/>
            </a:spcAft>
            <a:buNone/>
          </a:pPr>
          <a:endParaRPr lang="fr-FR" sz="4000" b="1" kern="1200" dirty="0"/>
        </a:p>
      </dsp:txBody>
      <dsp:txXfrm>
        <a:off x="4152802" y="804270"/>
        <a:ext cx="1237706" cy="618705"/>
      </dsp:txXfrm>
    </dsp:sp>
    <dsp:sp modelId="{DE953C06-F801-4D0C-9F85-FC59F496B796}">
      <dsp:nvSpPr>
        <dsp:cNvPr id="0" name=""/>
        <dsp:cNvSpPr/>
      </dsp:nvSpPr>
      <dsp:spPr>
        <a:xfrm>
          <a:off x="3041836" y="1279983"/>
          <a:ext cx="2227369" cy="2227708"/>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D5B596-923E-4388-B7EE-F2B76CAA2167}">
      <dsp:nvSpPr>
        <dsp:cNvPr id="0" name=""/>
        <dsp:cNvSpPr/>
      </dsp:nvSpPr>
      <dsp:spPr>
        <a:xfrm>
          <a:off x="3536668" y="2091658"/>
          <a:ext cx="1237706" cy="61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just" defTabSz="1778000">
            <a:lnSpc>
              <a:spcPct val="90000"/>
            </a:lnSpc>
            <a:spcBef>
              <a:spcPct val="0"/>
            </a:spcBef>
            <a:spcAft>
              <a:spcPct val="35000"/>
            </a:spcAft>
            <a:buNone/>
          </a:pPr>
          <a:endParaRPr lang="fr-FR" sz="4000" b="1" kern="1200" dirty="0"/>
        </a:p>
      </dsp:txBody>
      <dsp:txXfrm>
        <a:off x="3536668" y="2091658"/>
        <a:ext cx="1237706" cy="618705"/>
      </dsp:txXfrm>
    </dsp:sp>
    <dsp:sp modelId="{84E324D1-B87F-4F0F-9D51-C1C8A4F10FBA}">
      <dsp:nvSpPr>
        <dsp:cNvPr id="0" name=""/>
        <dsp:cNvSpPr/>
      </dsp:nvSpPr>
      <dsp:spPr>
        <a:xfrm>
          <a:off x="3819010" y="2713139"/>
          <a:ext cx="1913655" cy="1914422"/>
        </a:xfrm>
        <a:prstGeom prst="blockArc">
          <a:avLst>
            <a:gd name="adj1" fmla="val 13500000"/>
            <a:gd name="adj2" fmla="val 10800000"/>
            <a:gd name="adj3" fmla="val 1274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5E41B-0EDE-4034-BC93-C1FD77B0A9A1}">
      <dsp:nvSpPr>
        <dsp:cNvPr id="0" name=""/>
        <dsp:cNvSpPr/>
      </dsp:nvSpPr>
      <dsp:spPr>
        <a:xfrm>
          <a:off x="4155730" y="3380896"/>
          <a:ext cx="1237706" cy="61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just" defTabSz="1778000">
            <a:lnSpc>
              <a:spcPct val="90000"/>
            </a:lnSpc>
            <a:spcBef>
              <a:spcPct val="0"/>
            </a:spcBef>
            <a:spcAft>
              <a:spcPct val="35000"/>
            </a:spcAft>
            <a:buNone/>
          </a:pPr>
          <a:endParaRPr lang="fr-FR" sz="4000" b="1" kern="1200" dirty="0"/>
        </a:p>
      </dsp:txBody>
      <dsp:txXfrm>
        <a:off x="4155730" y="3380896"/>
        <a:ext cx="1237706" cy="61870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974F09E-29F8-4C86-BBF0-A169AEFCA31E}"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4A5218-B36D-42C2-9E14-657B7649B937}" type="slidenum">
              <a:rPr lang="en-IN" smtClean="0"/>
              <a:t>‹#›</a:t>
            </a:fld>
            <a:endParaRPr lang="en-IN"/>
          </a:p>
        </p:txBody>
      </p:sp>
    </p:spTree>
    <p:extLst>
      <p:ext uri="{BB962C8B-B14F-4D97-AF65-F5344CB8AC3E}">
        <p14:creationId xmlns:p14="http://schemas.microsoft.com/office/powerpoint/2010/main" val="1439055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74F09E-29F8-4C86-BBF0-A169AEFCA31E}"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4A5218-B36D-42C2-9E14-657B7649B937}" type="slidenum">
              <a:rPr lang="en-IN" smtClean="0"/>
              <a:t>‹#›</a:t>
            </a:fld>
            <a:endParaRPr lang="en-IN"/>
          </a:p>
        </p:txBody>
      </p:sp>
    </p:spTree>
    <p:extLst>
      <p:ext uri="{BB962C8B-B14F-4D97-AF65-F5344CB8AC3E}">
        <p14:creationId xmlns:p14="http://schemas.microsoft.com/office/powerpoint/2010/main" val="3163591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74F09E-29F8-4C86-BBF0-A169AEFCA31E}"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4A5218-B36D-42C2-9E14-657B7649B937}" type="slidenum">
              <a:rPr lang="en-IN" smtClean="0"/>
              <a:t>‹#›</a:t>
            </a:fld>
            <a:endParaRPr lang="en-IN"/>
          </a:p>
        </p:txBody>
      </p:sp>
    </p:spTree>
    <p:extLst>
      <p:ext uri="{BB962C8B-B14F-4D97-AF65-F5344CB8AC3E}">
        <p14:creationId xmlns:p14="http://schemas.microsoft.com/office/powerpoint/2010/main" val="921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974F09E-29F8-4C86-BBF0-A169AEFCA31E}"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4A5218-B36D-42C2-9E14-657B7649B937}" type="slidenum">
              <a:rPr lang="en-IN" smtClean="0"/>
              <a:t>‹#›</a:t>
            </a:fld>
            <a:endParaRPr lang="en-IN"/>
          </a:p>
        </p:txBody>
      </p:sp>
    </p:spTree>
    <p:extLst>
      <p:ext uri="{BB962C8B-B14F-4D97-AF65-F5344CB8AC3E}">
        <p14:creationId xmlns:p14="http://schemas.microsoft.com/office/powerpoint/2010/main" val="1109716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74F09E-29F8-4C86-BBF0-A169AEFCA31E}"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4A5218-B36D-42C2-9E14-657B7649B937}" type="slidenum">
              <a:rPr lang="en-IN" smtClean="0"/>
              <a:t>‹#›</a:t>
            </a:fld>
            <a:endParaRPr lang="en-IN"/>
          </a:p>
        </p:txBody>
      </p:sp>
    </p:spTree>
    <p:extLst>
      <p:ext uri="{BB962C8B-B14F-4D97-AF65-F5344CB8AC3E}">
        <p14:creationId xmlns:p14="http://schemas.microsoft.com/office/powerpoint/2010/main" val="1375556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974F09E-29F8-4C86-BBF0-A169AEFCA31E}" type="datetimeFigureOut">
              <a:rPr lang="en-IN" smtClean="0"/>
              <a:t>14-07-2024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4A5218-B36D-42C2-9E14-657B7649B937}" type="slidenum">
              <a:rPr lang="en-IN" smtClean="0"/>
              <a:t>‹#›</a:t>
            </a:fld>
            <a:endParaRPr lang="en-IN"/>
          </a:p>
        </p:txBody>
      </p:sp>
    </p:spTree>
    <p:extLst>
      <p:ext uri="{BB962C8B-B14F-4D97-AF65-F5344CB8AC3E}">
        <p14:creationId xmlns:p14="http://schemas.microsoft.com/office/powerpoint/2010/main" val="35827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974F09E-29F8-4C86-BBF0-A169AEFCA31E}" type="datetimeFigureOut">
              <a:rPr lang="en-IN" smtClean="0"/>
              <a:t>14-07-2024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E4A5218-B36D-42C2-9E14-657B7649B937}" type="slidenum">
              <a:rPr lang="en-IN" smtClean="0"/>
              <a:t>‹#›</a:t>
            </a:fld>
            <a:endParaRPr lang="en-IN"/>
          </a:p>
        </p:txBody>
      </p:sp>
    </p:spTree>
    <p:extLst>
      <p:ext uri="{BB962C8B-B14F-4D97-AF65-F5344CB8AC3E}">
        <p14:creationId xmlns:p14="http://schemas.microsoft.com/office/powerpoint/2010/main" val="3675819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974F09E-29F8-4C86-BBF0-A169AEFCA31E}" type="datetimeFigureOut">
              <a:rPr lang="en-IN" smtClean="0"/>
              <a:t>14-07-2024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E4A5218-B36D-42C2-9E14-657B7649B937}" type="slidenum">
              <a:rPr lang="en-IN" smtClean="0"/>
              <a:t>‹#›</a:t>
            </a:fld>
            <a:endParaRPr lang="en-IN"/>
          </a:p>
        </p:txBody>
      </p:sp>
    </p:spTree>
    <p:extLst>
      <p:ext uri="{BB962C8B-B14F-4D97-AF65-F5344CB8AC3E}">
        <p14:creationId xmlns:p14="http://schemas.microsoft.com/office/powerpoint/2010/main" val="227920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74F09E-29F8-4C86-BBF0-A169AEFCA31E}" type="datetimeFigureOut">
              <a:rPr lang="en-IN" smtClean="0"/>
              <a:t>14-07-2024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E4A5218-B36D-42C2-9E14-657B7649B937}" type="slidenum">
              <a:rPr lang="en-IN" smtClean="0"/>
              <a:t>‹#›</a:t>
            </a:fld>
            <a:endParaRPr lang="en-IN"/>
          </a:p>
        </p:txBody>
      </p:sp>
    </p:spTree>
    <p:extLst>
      <p:ext uri="{BB962C8B-B14F-4D97-AF65-F5344CB8AC3E}">
        <p14:creationId xmlns:p14="http://schemas.microsoft.com/office/powerpoint/2010/main" val="682349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74F09E-29F8-4C86-BBF0-A169AEFCA31E}" type="datetimeFigureOut">
              <a:rPr lang="en-IN" smtClean="0"/>
              <a:t>14-07-2024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4A5218-B36D-42C2-9E14-657B7649B937}" type="slidenum">
              <a:rPr lang="en-IN" smtClean="0"/>
              <a:t>‹#›</a:t>
            </a:fld>
            <a:endParaRPr lang="en-IN"/>
          </a:p>
        </p:txBody>
      </p:sp>
    </p:spTree>
    <p:extLst>
      <p:ext uri="{BB962C8B-B14F-4D97-AF65-F5344CB8AC3E}">
        <p14:creationId xmlns:p14="http://schemas.microsoft.com/office/powerpoint/2010/main" val="856491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74F09E-29F8-4C86-BBF0-A169AEFCA31E}" type="datetimeFigureOut">
              <a:rPr lang="en-IN" smtClean="0"/>
              <a:t>14-07-2024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4A5218-B36D-42C2-9E14-657B7649B937}" type="slidenum">
              <a:rPr lang="en-IN" smtClean="0"/>
              <a:t>‹#›</a:t>
            </a:fld>
            <a:endParaRPr lang="en-IN"/>
          </a:p>
        </p:txBody>
      </p:sp>
    </p:spTree>
    <p:extLst>
      <p:ext uri="{BB962C8B-B14F-4D97-AF65-F5344CB8AC3E}">
        <p14:creationId xmlns:p14="http://schemas.microsoft.com/office/powerpoint/2010/main" val="2201879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4F09E-29F8-4C86-BBF0-A169AEFCA31E}" type="datetimeFigureOut">
              <a:rPr lang="en-IN" smtClean="0"/>
              <a:t>14-07-2024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A5218-B36D-42C2-9E14-657B7649B937}" type="slidenum">
              <a:rPr lang="en-IN" smtClean="0"/>
              <a:t>‹#›</a:t>
            </a:fld>
            <a:endParaRPr lang="en-IN"/>
          </a:p>
        </p:txBody>
      </p:sp>
    </p:spTree>
    <p:extLst>
      <p:ext uri="{BB962C8B-B14F-4D97-AF65-F5344CB8AC3E}">
        <p14:creationId xmlns:p14="http://schemas.microsoft.com/office/powerpoint/2010/main" val="1430696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diagramData" Target="../diagrams/data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2.xml"/><Relationship Id="rId17" Type="http://schemas.microsoft.com/office/2007/relationships/diagramDrawing" Target="../diagrams/drawing1.xml"/><Relationship Id="rId2" Type="http://schemas.openxmlformats.org/officeDocument/2006/relationships/tags" Target="../tags/tag3.xml"/><Relationship Id="rId16" Type="http://schemas.openxmlformats.org/officeDocument/2006/relationships/diagramColors" Target="../diagrams/colors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diagramQuickStyle" Target="../diagrams/quickStyle1.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diagramLayout" Target="../diagrams/layout2.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diagramData" Target="../diagrams/data2.xml"/><Relationship Id="rId2" Type="http://schemas.openxmlformats.org/officeDocument/2006/relationships/tags" Target="../tags/tag14.xml"/><Relationship Id="rId16" Type="http://schemas.microsoft.com/office/2007/relationships/diagramDrawing" Target="../diagrams/drawing2.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2.xml"/><Relationship Id="rId5" Type="http://schemas.openxmlformats.org/officeDocument/2006/relationships/tags" Target="../tags/tag17.xml"/><Relationship Id="rId15" Type="http://schemas.openxmlformats.org/officeDocument/2006/relationships/diagramColors" Target="../diagrams/colors2.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wdp"/><Relationship Id="rId7" Type="http://schemas.openxmlformats.org/officeDocument/2006/relationships/image" Target="../media/image28.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26.png"/><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black laptop computer on black table">
            <a:extLst>
              <a:ext uri="{FF2B5EF4-FFF2-40B4-BE49-F238E27FC236}">
                <a16:creationId xmlns:a16="http://schemas.microsoft.com/office/drawing/2014/main" id="{94561FFF-98FE-BA49-84DD-9BAB4962E9EC}"/>
              </a:ext>
            </a:extLst>
          </p:cNvPr>
          <p:cNvPicPr>
            <a:picLocks noChangeAspect="1" noChangeArrowheads="1"/>
          </p:cNvPicPr>
          <p:nvPr/>
        </p:nvPicPr>
        <p:blipFill>
          <a:blip r:embed="rId2" cstate="print">
            <a:alphaModFix amt="85000"/>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0" y="-95459"/>
            <a:ext cx="12192001" cy="695345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25">
            <a:extLst>
              <a:ext uri="{FF2B5EF4-FFF2-40B4-BE49-F238E27FC236}">
                <a16:creationId xmlns:a16="http://schemas.microsoft.com/office/drawing/2014/main" id="{2D7E6CF3-4D9C-6858-EC36-61DBFA4D8033}"/>
              </a:ext>
            </a:extLst>
          </p:cNvPr>
          <p:cNvSpPr txBox="1">
            <a:spLocks/>
          </p:cNvSpPr>
          <p:nvPr/>
        </p:nvSpPr>
        <p:spPr>
          <a:xfrm>
            <a:off x="425603" y="2396908"/>
            <a:ext cx="11613107" cy="15539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bg2"/>
                </a:solidFill>
                <a:latin typeface="Space Grotesk" pitchFamily="2" charset="77"/>
                <a:ea typeface="+mn-ea"/>
                <a:cs typeface="Space Grotesk"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bg1"/>
                </a:solidFill>
                <a:latin typeface="Times New Roman" panose="02020603050405020304" pitchFamily="18" charset="0"/>
                <a:cs typeface="Times New Roman" panose="02020603050405020304" pitchFamily="18" charset="0"/>
              </a:rPr>
              <a:t>Introduction to GenAI and Simple LLM Inference on CPU and finetuning </a:t>
            </a:r>
          </a:p>
          <a:p>
            <a:r>
              <a:rPr lang="en-IN" b="1" dirty="0">
                <a:solidFill>
                  <a:schemeClr val="bg1"/>
                </a:solidFill>
                <a:latin typeface="Times New Roman" panose="02020603050405020304" pitchFamily="18" charset="0"/>
                <a:cs typeface="Times New Roman" panose="02020603050405020304" pitchFamily="18" charset="0"/>
              </a:rPr>
              <a:t>of LLM Model to create a Custom Chatbot</a:t>
            </a:r>
            <a:endParaRPr lang="fr-FR"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99EFC2-8527-3D57-E4EF-358AB7F997D1}"/>
              </a:ext>
            </a:extLst>
          </p:cNvPr>
          <p:cNvSpPr txBox="1"/>
          <p:nvPr/>
        </p:nvSpPr>
        <p:spPr>
          <a:xfrm>
            <a:off x="425603" y="396019"/>
            <a:ext cx="1383099" cy="1938992"/>
          </a:xfrm>
          <a:prstGeom prst="rect">
            <a:avLst/>
          </a:prstGeom>
          <a:noFill/>
        </p:spPr>
        <p:txBody>
          <a:bodyPr wrap="square" rtlCol="0">
            <a:spAutoFit/>
          </a:bodyPr>
          <a:lstStyle/>
          <a:p>
            <a:r>
              <a:rPr lang="en-IN" sz="4000" b="1" dirty="0">
                <a:solidFill>
                  <a:schemeClr val="bg1"/>
                </a:solidFill>
                <a:latin typeface="Times New Roman" panose="02020603050405020304" pitchFamily="18" charset="0"/>
                <a:cs typeface="Times New Roman" panose="02020603050405020304" pitchFamily="18" charset="0"/>
              </a:rPr>
              <a:t>PS 04</a:t>
            </a:r>
          </a:p>
          <a:p>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207FABA-34E7-BFCD-4410-7081914DF182}"/>
              </a:ext>
            </a:extLst>
          </p:cNvPr>
          <p:cNvSpPr txBox="1"/>
          <p:nvPr/>
        </p:nvSpPr>
        <p:spPr>
          <a:xfrm>
            <a:off x="10226100" y="5257562"/>
            <a:ext cx="2587002" cy="1600438"/>
          </a:xfrm>
          <a:prstGeom prst="rect">
            <a:avLst/>
          </a:prstGeom>
          <a:noFill/>
        </p:spPr>
        <p:txBody>
          <a:bodyPr wrap="square" rtlCol="0">
            <a:spAutoFit/>
          </a:bodyPr>
          <a:lstStyle/>
          <a:p>
            <a:r>
              <a:rPr lang="en-IN" sz="1400" b="1" dirty="0">
                <a:solidFill>
                  <a:schemeClr val="bg1"/>
                </a:solidFill>
                <a:latin typeface="Times New Roman" panose="02020603050405020304" pitchFamily="18" charset="0"/>
                <a:cs typeface="Times New Roman" panose="02020603050405020304" pitchFamily="18" charset="0"/>
              </a:rPr>
              <a:t>Team members:</a:t>
            </a:r>
          </a:p>
          <a:p>
            <a:r>
              <a:rPr lang="en-IN" sz="1400" b="1" dirty="0">
                <a:solidFill>
                  <a:schemeClr val="bg1"/>
                </a:solidFill>
                <a:latin typeface="Times New Roman" panose="02020603050405020304" pitchFamily="18" charset="0"/>
                <a:cs typeface="Times New Roman" panose="02020603050405020304" pitchFamily="18" charset="0"/>
              </a:rPr>
              <a:t> Prashanth R J      </a:t>
            </a:r>
          </a:p>
          <a:p>
            <a:r>
              <a:rPr lang="en-IN" sz="1400" b="1" dirty="0">
                <a:solidFill>
                  <a:schemeClr val="bg1"/>
                </a:solidFill>
                <a:latin typeface="Times New Roman" panose="02020603050405020304" pitchFamily="18" charset="0"/>
                <a:cs typeface="Times New Roman" panose="02020603050405020304" pitchFamily="18" charset="0"/>
              </a:rPr>
              <a:t> Deependra Singh Rao      </a:t>
            </a:r>
          </a:p>
          <a:p>
            <a:r>
              <a:rPr lang="en-IN" sz="1400" b="1" dirty="0">
                <a:solidFill>
                  <a:schemeClr val="bg1"/>
                </a:solidFill>
                <a:latin typeface="Times New Roman" panose="02020603050405020304" pitchFamily="18" charset="0"/>
                <a:cs typeface="Times New Roman" panose="02020603050405020304" pitchFamily="18" charset="0"/>
              </a:rPr>
              <a:t> Janet Jomy     </a:t>
            </a:r>
          </a:p>
          <a:p>
            <a:r>
              <a:rPr lang="en-IN" sz="1400" b="1" dirty="0">
                <a:solidFill>
                  <a:schemeClr val="bg1"/>
                </a:solidFill>
                <a:latin typeface="Times New Roman" panose="02020603050405020304" pitchFamily="18" charset="0"/>
                <a:cs typeface="Times New Roman" panose="02020603050405020304" pitchFamily="18" charset="0"/>
              </a:rPr>
              <a:t> Nandana Krishnan S       </a:t>
            </a:r>
          </a:p>
          <a:p>
            <a:r>
              <a:rPr lang="en-IN" sz="1400" b="1" dirty="0">
                <a:solidFill>
                  <a:schemeClr val="bg1"/>
                </a:solidFill>
                <a:latin typeface="Times New Roman" panose="02020603050405020304" pitchFamily="18" charset="0"/>
                <a:cs typeface="Times New Roman" panose="02020603050405020304" pitchFamily="18" charset="0"/>
              </a:rPr>
              <a:t> M Pooja</a:t>
            </a:r>
          </a:p>
          <a:p>
            <a:endParaRPr lang="en-IN"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8250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Punched Tape 17">
            <a:extLst>
              <a:ext uri="{FF2B5EF4-FFF2-40B4-BE49-F238E27FC236}">
                <a16:creationId xmlns:a16="http://schemas.microsoft.com/office/drawing/2014/main" id="{16556CA2-ADC5-2EC6-BAA8-4309CFA5EA20}"/>
              </a:ext>
            </a:extLst>
          </p:cNvPr>
          <p:cNvSpPr/>
          <p:nvPr/>
        </p:nvSpPr>
        <p:spPr>
          <a:xfrm>
            <a:off x="5106839" y="5037826"/>
            <a:ext cx="2173856" cy="1272917"/>
          </a:xfrm>
          <a:prstGeom prst="flowChartPunchedTape">
            <a:avLst/>
          </a:prstGeom>
        </p:spPr>
        <p:style>
          <a:lnRef idx="0">
            <a:schemeClr val="accent3"/>
          </a:lnRef>
          <a:fillRef idx="3">
            <a:schemeClr val="accent3"/>
          </a:fillRef>
          <a:effectRef idx="3">
            <a:schemeClr val="accent3"/>
          </a:effectRef>
          <a:fontRef idx="minor">
            <a:schemeClr val="lt1"/>
          </a:fontRef>
        </p:style>
        <p:txBody>
          <a:bodyPr rtlCol="0" anchor="ctr"/>
          <a:lstStyle/>
          <a:p>
            <a:pPr marL="285750" indent="-285750">
              <a:buFont typeface="Wingdings" panose="05000000000000000000" pitchFamily="2" charset="2"/>
              <a:buChar char="q"/>
            </a:pPr>
            <a:endParaRPr lang="en-US" sz="1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1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Uploaded Pdf </a:t>
            </a:r>
          </a:p>
          <a:p>
            <a:r>
              <a:rPr lang="en-US" sz="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Total Processing time is shown for </a:t>
            </a:r>
            <a:r>
              <a:rPr lang="en-US" sz="12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12th Gen Intel(R) Core(TM) i5-12450H   2.00 GHz</a:t>
            </a:r>
            <a:endParaRPr lang="en-US" sz="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IN" sz="1100" dirty="0">
              <a:solidFill>
                <a:schemeClr val="tx1"/>
              </a:solidFill>
            </a:endParaRPr>
          </a:p>
        </p:txBody>
      </p:sp>
      <p:sp>
        <p:nvSpPr>
          <p:cNvPr id="4" name="TextBox 3">
            <a:extLst>
              <a:ext uri="{FF2B5EF4-FFF2-40B4-BE49-F238E27FC236}">
                <a16:creationId xmlns:a16="http://schemas.microsoft.com/office/drawing/2014/main" id="{3B2E92A6-A119-708D-855A-681FA011E16A}"/>
              </a:ext>
            </a:extLst>
          </p:cNvPr>
          <p:cNvSpPr txBox="1"/>
          <p:nvPr/>
        </p:nvSpPr>
        <p:spPr>
          <a:xfrm>
            <a:off x="0" y="-10954"/>
            <a:ext cx="12191999" cy="492443"/>
          </a:xfrm>
          <a:prstGeom prst="rect">
            <a:avLst/>
          </a:prstGeom>
          <a:solidFill>
            <a:schemeClr val="accent2">
              <a:lumMod val="60000"/>
              <a:lumOff val="40000"/>
            </a:schemeClr>
          </a:solidFill>
        </p:spPr>
        <p:txBody>
          <a:bodyPr wrap="square" lIns="121920" tIns="60960" rIns="121920" bIns="60960" rtlCol="0" anchor="b" anchorCtr="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RAG</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8237F42-5558-38E7-4EB0-4AB798694FAC}"/>
              </a:ext>
            </a:extLst>
          </p:cNvPr>
          <p:cNvPicPr>
            <a:picLocks noChangeAspect="1"/>
          </p:cNvPicPr>
          <p:nvPr/>
        </p:nvPicPr>
        <p:blipFill>
          <a:blip r:embed="rId2"/>
          <a:stretch>
            <a:fillRect/>
          </a:stretch>
        </p:blipFill>
        <p:spPr>
          <a:xfrm>
            <a:off x="51605" y="547257"/>
            <a:ext cx="4514393" cy="4144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B5559178-C4C5-7F54-1258-D875FF5470B9}"/>
              </a:ext>
            </a:extLst>
          </p:cNvPr>
          <p:cNvPicPr>
            <a:picLocks noChangeAspect="1"/>
          </p:cNvPicPr>
          <p:nvPr/>
        </p:nvPicPr>
        <p:blipFill rotWithShape="1">
          <a:blip r:embed="rId3"/>
          <a:srcRect b="43764"/>
          <a:stretch/>
        </p:blipFill>
        <p:spPr>
          <a:xfrm>
            <a:off x="61619" y="4867298"/>
            <a:ext cx="4494363" cy="1935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1D292DB7-4142-70CC-6834-3033FBF4AAC4}"/>
              </a:ext>
            </a:extLst>
          </p:cNvPr>
          <p:cNvPicPr>
            <a:picLocks noChangeAspect="1"/>
          </p:cNvPicPr>
          <p:nvPr/>
        </p:nvPicPr>
        <p:blipFill>
          <a:blip r:embed="rId4"/>
          <a:stretch>
            <a:fillRect/>
          </a:stretch>
        </p:blipFill>
        <p:spPr>
          <a:xfrm>
            <a:off x="4698657" y="547257"/>
            <a:ext cx="5265164" cy="32895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Freeform 8">
            <a:extLst>
              <a:ext uri="{FF2B5EF4-FFF2-40B4-BE49-F238E27FC236}">
                <a16:creationId xmlns:a16="http://schemas.microsoft.com/office/drawing/2014/main" id="{98D2463C-F9CD-D378-15FA-65D7B7991712}"/>
              </a:ext>
            </a:extLst>
          </p:cNvPr>
          <p:cNvSpPr>
            <a:spLocks/>
          </p:cNvSpPr>
          <p:nvPr/>
        </p:nvSpPr>
        <p:spPr bwMode="auto">
          <a:xfrm rot="10800000">
            <a:off x="10096480" y="1341847"/>
            <a:ext cx="1070364" cy="3695978"/>
          </a:xfrm>
          <a:custGeom>
            <a:avLst/>
            <a:gdLst>
              <a:gd name="T0" fmla="*/ 139 w 139"/>
              <a:gd name="T1" fmla="*/ 0 h 405"/>
              <a:gd name="T2" fmla="*/ 139 w 139"/>
              <a:gd name="T3" fmla="*/ 0 h 405"/>
              <a:gd name="T4" fmla="*/ 52 w 139"/>
              <a:gd name="T5" fmla="*/ 27 h 405"/>
              <a:gd name="T6" fmla="*/ 68 w 139"/>
              <a:gd name="T7" fmla="*/ 42 h 405"/>
              <a:gd name="T8" fmla="*/ 35 w 139"/>
              <a:gd name="T9" fmla="*/ 79 h 405"/>
              <a:gd name="T10" fmla="*/ 0 w 139"/>
              <a:gd name="T11" fmla="*/ 169 h 405"/>
              <a:gd name="T12" fmla="*/ 0 w 139"/>
              <a:gd name="T13" fmla="*/ 405 h 405"/>
              <a:gd name="T14" fmla="*/ 23 w 139"/>
              <a:gd name="T15" fmla="*/ 405 h 405"/>
              <a:gd name="T16" fmla="*/ 46 w 139"/>
              <a:gd name="T17" fmla="*/ 405 h 405"/>
              <a:gd name="T18" fmla="*/ 46 w 139"/>
              <a:gd name="T19" fmla="*/ 169 h 405"/>
              <a:gd name="T20" fmla="*/ 68 w 139"/>
              <a:gd name="T21" fmla="*/ 110 h 405"/>
              <a:gd name="T22" fmla="*/ 102 w 139"/>
              <a:gd name="T23" fmla="*/ 73 h 405"/>
              <a:gd name="T24" fmla="*/ 119 w 139"/>
              <a:gd name="T25" fmla="*/ 89 h 405"/>
              <a:gd name="T26" fmla="*/ 139 w 139"/>
              <a:gd name="T27"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405">
                <a:moveTo>
                  <a:pt x="139" y="0"/>
                </a:moveTo>
                <a:cubicBezTo>
                  <a:pt x="139" y="0"/>
                  <a:pt x="139" y="0"/>
                  <a:pt x="139" y="0"/>
                </a:cubicBezTo>
                <a:cubicBezTo>
                  <a:pt x="52" y="27"/>
                  <a:pt x="52" y="27"/>
                  <a:pt x="52" y="27"/>
                </a:cubicBezTo>
                <a:cubicBezTo>
                  <a:pt x="68" y="42"/>
                  <a:pt x="68" y="42"/>
                  <a:pt x="68" y="42"/>
                </a:cubicBezTo>
                <a:cubicBezTo>
                  <a:pt x="35" y="79"/>
                  <a:pt x="35" y="79"/>
                  <a:pt x="35" y="79"/>
                </a:cubicBezTo>
                <a:cubicBezTo>
                  <a:pt x="12" y="103"/>
                  <a:pt x="0" y="135"/>
                  <a:pt x="0" y="169"/>
                </a:cubicBezTo>
                <a:cubicBezTo>
                  <a:pt x="0" y="405"/>
                  <a:pt x="0" y="405"/>
                  <a:pt x="0" y="405"/>
                </a:cubicBezTo>
                <a:cubicBezTo>
                  <a:pt x="23" y="405"/>
                  <a:pt x="23" y="405"/>
                  <a:pt x="23" y="405"/>
                </a:cubicBezTo>
                <a:cubicBezTo>
                  <a:pt x="46" y="405"/>
                  <a:pt x="46" y="405"/>
                  <a:pt x="46" y="405"/>
                </a:cubicBezTo>
                <a:cubicBezTo>
                  <a:pt x="46" y="169"/>
                  <a:pt x="46" y="169"/>
                  <a:pt x="46" y="169"/>
                </a:cubicBezTo>
                <a:cubicBezTo>
                  <a:pt x="46" y="147"/>
                  <a:pt x="54" y="125"/>
                  <a:pt x="68" y="110"/>
                </a:cubicBezTo>
                <a:cubicBezTo>
                  <a:pt x="102" y="73"/>
                  <a:pt x="102" y="73"/>
                  <a:pt x="102" y="73"/>
                </a:cubicBezTo>
                <a:cubicBezTo>
                  <a:pt x="119" y="89"/>
                  <a:pt x="119" y="89"/>
                  <a:pt x="119" y="89"/>
                </a:cubicBezTo>
                <a:cubicBezTo>
                  <a:pt x="139" y="0"/>
                  <a:pt x="139" y="0"/>
                  <a:pt x="139" y="0"/>
                </a:cubicBezTo>
                <a:close/>
              </a:path>
            </a:pathLst>
          </a:custGeom>
          <a:solidFill>
            <a:schemeClr val="bg1">
              <a:lumMod val="65000"/>
            </a:schemeClr>
          </a:solidFill>
          <a:ln>
            <a:solidFill>
              <a:schemeClr val="bg2">
                <a:lumMod val="10000"/>
              </a:schemeClr>
            </a:solidFill>
          </a:ln>
        </p:spPr>
        <p:txBody>
          <a:bodyPr vert="horz" wrap="square" lIns="182880" tIns="91440" rIns="182880" bIns="91440" numCol="1" anchor="t" anchorCtr="0" compatLnSpc="1">
            <a:prstTxWarp prst="textNoShape">
              <a:avLst/>
            </a:prstTxWarp>
          </a:bodyPr>
          <a:lstStyle/>
          <a:p>
            <a:endParaRPr lang="en-US" sz="1000" dirty="0">
              <a:latin typeface="Space Grotesk" pitchFamily="2" charset="77"/>
              <a:cs typeface="Space Grotesk" pitchFamily="2" charset="77"/>
            </a:endParaRPr>
          </a:p>
        </p:txBody>
      </p:sp>
      <p:sp>
        <p:nvSpPr>
          <p:cNvPr id="14" name="Rectangle 13">
            <a:extLst>
              <a:ext uri="{FF2B5EF4-FFF2-40B4-BE49-F238E27FC236}">
                <a16:creationId xmlns:a16="http://schemas.microsoft.com/office/drawing/2014/main" id="{0DB2188A-A50E-C9D3-7D17-E9E90F7A79C5}"/>
              </a:ext>
            </a:extLst>
          </p:cNvPr>
          <p:cNvSpPr/>
          <p:nvPr/>
        </p:nvSpPr>
        <p:spPr>
          <a:xfrm>
            <a:off x="10199692" y="1341847"/>
            <a:ext cx="967152" cy="271293"/>
          </a:xfrm>
          <a:prstGeom prst="rect">
            <a:avLst/>
          </a:prstGeom>
          <a:solidFill>
            <a:schemeClr val="bg1">
              <a:lumMod val="65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lumMod val="65000"/>
                </a:schemeClr>
              </a:solidFill>
            </a:endParaRPr>
          </a:p>
        </p:txBody>
      </p:sp>
      <p:pic>
        <p:nvPicPr>
          <p:cNvPr id="16" name="Picture 15">
            <a:extLst>
              <a:ext uri="{FF2B5EF4-FFF2-40B4-BE49-F238E27FC236}">
                <a16:creationId xmlns:a16="http://schemas.microsoft.com/office/drawing/2014/main" id="{72019650-7AB9-2B72-AFAF-92DAE840F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590" y="3997390"/>
            <a:ext cx="1812150" cy="2805059"/>
          </a:xfrm>
          <a:prstGeom prst="rect">
            <a:avLst/>
          </a:prstGeom>
        </p:spPr>
      </p:pic>
    </p:spTree>
    <p:extLst>
      <p:ext uri="{BB962C8B-B14F-4D97-AF65-F5344CB8AC3E}">
        <p14:creationId xmlns:p14="http://schemas.microsoft.com/office/powerpoint/2010/main" val="142381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2E694-B059-B576-19E7-B0CD3FCE77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1590" b="37541"/>
          <a:stretch/>
        </p:blipFill>
        <p:spPr>
          <a:xfrm>
            <a:off x="0" y="1"/>
            <a:ext cx="5662023" cy="2493034"/>
          </a:xfrm>
          <a:prstGeom prst="rect">
            <a:avLst/>
          </a:prstGeom>
        </p:spPr>
      </p:pic>
      <p:sp>
        <p:nvSpPr>
          <p:cNvPr id="6" name="Flowchart: Punched Tape 5">
            <a:extLst>
              <a:ext uri="{FF2B5EF4-FFF2-40B4-BE49-F238E27FC236}">
                <a16:creationId xmlns:a16="http://schemas.microsoft.com/office/drawing/2014/main" id="{3932BC75-47A4-49B8-4919-1C99E71CB198}"/>
              </a:ext>
            </a:extLst>
          </p:cNvPr>
          <p:cNvSpPr/>
          <p:nvPr/>
        </p:nvSpPr>
        <p:spPr>
          <a:xfrm>
            <a:off x="6043535" y="1037325"/>
            <a:ext cx="1522758" cy="996350"/>
          </a:xfrm>
          <a:prstGeom prst="flowChartPunchedTap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dirty="0">
                <a:solidFill>
                  <a:schemeClr val="tx1"/>
                </a:solidFill>
                <a:latin typeface="Times New Roman" panose="02020603050405020304" pitchFamily="18" charset="0"/>
                <a:cs typeface="Times New Roman" panose="02020603050405020304" pitchFamily="18" charset="0"/>
              </a:rPr>
              <a:t>Response time for12th Gen Intel(R) Core(TM) i5-12450H   2.00 GHz:</a:t>
            </a:r>
          </a:p>
          <a:p>
            <a:pPr algn="ctr"/>
            <a:r>
              <a:rPr lang="en-US" sz="1000" b="1" dirty="0">
                <a:solidFill>
                  <a:schemeClr val="tx1"/>
                </a:solidFill>
                <a:latin typeface="Times New Roman" panose="02020603050405020304" pitchFamily="18" charset="0"/>
                <a:cs typeface="Times New Roman" panose="02020603050405020304" pitchFamily="18" charset="0"/>
              </a:rPr>
              <a:t>4.97 secs</a:t>
            </a:r>
            <a:r>
              <a:rPr lang="en-US" sz="1000" dirty="0">
                <a:solidFill>
                  <a:schemeClr val="tx1"/>
                </a:solidFill>
                <a:latin typeface="Times New Roman" panose="02020603050405020304" pitchFamily="18" charset="0"/>
                <a:cs typeface="Times New Roman" panose="02020603050405020304" pitchFamily="18" charset="0"/>
              </a:rPr>
              <a:t>.</a:t>
            </a:r>
            <a:endParaRPr lang="en-IN" sz="1000"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2719750-15DA-7E05-2FA1-AF9E93F9F9A4}"/>
              </a:ext>
            </a:extLst>
          </p:cNvPr>
          <p:cNvPicPr>
            <a:picLocks noChangeAspect="1"/>
          </p:cNvPicPr>
          <p:nvPr/>
        </p:nvPicPr>
        <p:blipFill rotWithShape="1">
          <a:blip r:embed="rId3"/>
          <a:srcRect t="10181" b="17194"/>
          <a:stretch/>
        </p:blipFill>
        <p:spPr>
          <a:xfrm>
            <a:off x="7781536" y="0"/>
            <a:ext cx="2048161" cy="2769080"/>
          </a:xfrm>
          <a:prstGeom prst="rect">
            <a:avLst/>
          </a:prstGeom>
        </p:spPr>
      </p:pic>
      <p:sp>
        <p:nvSpPr>
          <p:cNvPr id="9" name="Flowchart: Punched Tape 8">
            <a:extLst>
              <a:ext uri="{FF2B5EF4-FFF2-40B4-BE49-F238E27FC236}">
                <a16:creationId xmlns:a16="http://schemas.microsoft.com/office/drawing/2014/main" id="{7FA562C1-51DF-D039-619F-2DCE76704359}"/>
              </a:ext>
            </a:extLst>
          </p:cNvPr>
          <p:cNvSpPr/>
          <p:nvPr/>
        </p:nvSpPr>
        <p:spPr>
          <a:xfrm>
            <a:off x="10471000" y="1066169"/>
            <a:ext cx="1332587" cy="938661"/>
          </a:xfrm>
          <a:prstGeom prst="flowChartPunchedTap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dirty="0">
                <a:solidFill>
                  <a:schemeClr val="tx1"/>
                </a:solidFill>
                <a:latin typeface="Times New Roman" panose="02020603050405020304" pitchFamily="18" charset="0"/>
                <a:cs typeface="Times New Roman" panose="02020603050405020304" pitchFamily="18" charset="0"/>
              </a:rPr>
              <a:t>Processing time for  AMD Ryzen 7 5800U with Radeon Graphics            1.90 GHz:</a:t>
            </a:r>
            <a:r>
              <a:rPr lang="en-US" sz="1000" b="1" dirty="0">
                <a:solidFill>
                  <a:schemeClr val="tx1"/>
                </a:solidFill>
                <a:latin typeface="Times New Roman" panose="02020603050405020304" pitchFamily="18" charset="0"/>
                <a:cs typeface="Times New Roman" panose="02020603050405020304" pitchFamily="18" charset="0"/>
              </a:rPr>
              <a:t>315.15secs</a:t>
            </a:r>
            <a:r>
              <a:rPr lang="en-US" sz="1000" dirty="0">
                <a:solidFill>
                  <a:schemeClr val="tx1"/>
                </a:solidFill>
                <a:latin typeface="Times New Roman" panose="02020603050405020304" pitchFamily="18" charset="0"/>
                <a:cs typeface="Times New Roman" panose="02020603050405020304" pitchFamily="18" charset="0"/>
              </a:rPr>
              <a:t>.</a:t>
            </a:r>
            <a:endParaRPr lang="en-IN" sz="1000"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81CD5BFF-8EAB-E6E6-C568-6170D398C5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512" r="10685" b="19114"/>
          <a:stretch/>
        </p:blipFill>
        <p:spPr>
          <a:xfrm>
            <a:off x="3017586" y="4190281"/>
            <a:ext cx="5595888" cy="2178060"/>
          </a:xfrm>
          <a:prstGeom prst="rect">
            <a:avLst/>
          </a:prstGeom>
        </p:spPr>
      </p:pic>
      <p:sp>
        <p:nvSpPr>
          <p:cNvPr id="12" name="Arrow: Right 11">
            <a:extLst>
              <a:ext uri="{FF2B5EF4-FFF2-40B4-BE49-F238E27FC236}">
                <a16:creationId xmlns:a16="http://schemas.microsoft.com/office/drawing/2014/main" id="{7DC9FB9C-78E5-93A4-A926-A209375FBBA3}"/>
              </a:ext>
            </a:extLst>
          </p:cNvPr>
          <p:cNvSpPr/>
          <p:nvPr/>
        </p:nvSpPr>
        <p:spPr>
          <a:xfrm>
            <a:off x="5696088" y="1380225"/>
            <a:ext cx="238885" cy="1552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BD4A2E29-2F9B-40B7-1E53-4E993DEAFE34}"/>
              </a:ext>
            </a:extLst>
          </p:cNvPr>
          <p:cNvSpPr/>
          <p:nvPr/>
        </p:nvSpPr>
        <p:spPr>
          <a:xfrm>
            <a:off x="10030906" y="1521752"/>
            <a:ext cx="238885" cy="1552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8" name="Flowchart: Punched Tape 17">
            <a:extLst>
              <a:ext uri="{FF2B5EF4-FFF2-40B4-BE49-F238E27FC236}">
                <a16:creationId xmlns:a16="http://schemas.microsoft.com/office/drawing/2014/main" id="{7AB676EA-5DAB-0CD8-BC7F-B23468ADB79F}"/>
              </a:ext>
            </a:extLst>
          </p:cNvPr>
          <p:cNvSpPr/>
          <p:nvPr/>
        </p:nvSpPr>
        <p:spPr>
          <a:xfrm>
            <a:off x="9388969" y="4795481"/>
            <a:ext cx="1522758" cy="996350"/>
          </a:xfrm>
          <a:prstGeom prst="flowChartPunchedTape">
            <a:avLst/>
          </a:prstGeom>
        </p:spPr>
        <p:style>
          <a:lnRef idx="0">
            <a:schemeClr val="accent3"/>
          </a:lnRef>
          <a:fillRef idx="3">
            <a:schemeClr val="accent3"/>
          </a:fillRef>
          <a:effectRef idx="3">
            <a:schemeClr val="accent3"/>
          </a:effectRef>
          <a:fontRef idx="minor">
            <a:schemeClr val="lt1"/>
          </a:fontRef>
        </p:style>
        <p:txBody>
          <a:bodyPr rtlCol="0" anchor="ctr"/>
          <a:lstStyle/>
          <a:p>
            <a:endParaRPr lang="en-US" sz="1000" dirty="0">
              <a:solidFill>
                <a:schemeClr val="tx1"/>
              </a:solidFill>
              <a:latin typeface="Times New Roman" panose="02020603050405020304" pitchFamily="18" charset="0"/>
              <a:cs typeface="Times New Roman" panose="02020603050405020304" pitchFamily="18" charset="0"/>
            </a:endParaRPr>
          </a:p>
          <a:p>
            <a:r>
              <a:rPr lang="en-US" sz="1000" dirty="0">
                <a:solidFill>
                  <a:schemeClr val="tx1"/>
                </a:solidFill>
                <a:latin typeface="Times New Roman" panose="02020603050405020304" pitchFamily="18" charset="0"/>
                <a:cs typeface="Times New Roman" panose="02020603050405020304" pitchFamily="18" charset="0"/>
              </a:rPr>
              <a:t>Response time for  AMD Ryzen 7 5800U with Radeon Graphics            1.90 GHz :</a:t>
            </a:r>
          </a:p>
          <a:p>
            <a:r>
              <a:rPr lang="en-US" sz="1000" b="1" dirty="0">
                <a:solidFill>
                  <a:schemeClr val="tx1"/>
                </a:solidFill>
                <a:latin typeface="Times New Roman" panose="02020603050405020304" pitchFamily="18" charset="0"/>
                <a:cs typeface="Times New Roman" panose="02020603050405020304" pitchFamily="18" charset="0"/>
              </a:rPr>
              <a:t>3.78secs</a:t>
            </a:r>
            <a:r>
              <a:rPr lang="en-US" sz="1000" dirty="0">
                <a:solidFill>
                  <a:schemeClr val="tx1"/>
                </a:solidFill>
                <a:latin typeface="Times New Roman" panose="02020603050405020304" pitchFamily="18" charset="0"/>
                <a:cs typeface="Times New Roman" panose="02020603050405020304" pitchFamily="18" charset="0"/>
              </a:rPr>
              <a:t>.</a:t>
            </a:r>
            <a:endParaRPr lang="en-IN" sz="1000" dirty="0">
              <a:solidFill>
                <a:schemeClr val="tx1"/>
              </a:solidFill>
              <a:latin typeface="Times New Roman" panose="02020603050405020304" pitchFamily="18" charset="0"/>
              <a:cs typeface="Times New Roman" panose="02020603050405020304" pitchFamily="18" charset="0"/>
            </a:endParaRPr>
          </a:p>
        </p:txBody>
      </p:sp>
      <p:sp>
        <p:nvSpPr>
          <p:cNvPr id="19" name="Arrow: Right 18">
            <a:extLst>
              <a:ext uri="{FF2B5EF4-FFF2-40B4-BE49-F238E27FC236}">
                <a16:creationId xmlns:a16="http://schemas.microsoft.com/office/drawing/2014/main" id="{20F46A6D-4A9D-D297-5D06-1E86DB19BB1E}"/>
              </a:ext>
            </a:extLst>
          </p:cNvPr>
          <p:cNvSpPr/>
          <p:nvPr/>
        </p:nvSpPr>
        <p:spPr>
          <a:xfrm>
            <a:off x="8994562" y="5186631"/>
            <a:ext cx="238885" cy="1552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9132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8E535D-A851-3663-249B-CAF52E43311C}"/>
              </a:ext>
            </a:extLst>
          </p:cNvPr>
          <p:cNvPicPr>
            <a:picLocks noChangeAspect="1"/>
          </p:cNvPicPr>
          <p:nvPr/>
        </p:nvPicPr>
        <p:blipFill>
          <a:blip r:embed="rId2"/>
          <a:stretch>
            <a:fillRect/>
          </a:stretch>
        </p:blipFill>
        <p:spPr>
          <a:xfrm>
            <a:off x="206646" y="86264"/>
            <a:ext cx="2076740" cy="3753374"/>
          </a:xfrm>
          <a:prstGeom prst="rect">
            <a:avLst/>
          </a:prstGeom>
        </p:spPr>
      </p:pic>
      <p:sp>
        <p:nvSpPr>
          <p:cNvPr id="6" name="Flowchart: Punched Tape 5">
            <a:extLst>
              <a:ext uri="{FF2B5EF4-FFF2-40B4-BE49-F238E27FC236}">
                <a16:creationId xmlns:a16="http://schemas.microsoft.com/office/drawing/2014/main" id="{5C88AE7D-6C61-CE56-74F2-25B4B457EC58}"/>
              </a:ext>
            </a:extLst>
          </p:cNvPr>
          <p:cNvSpPr/>
          <p:nvPr/>
        </p:nvSpPr>
        <p:spPr>
          <a:xfrm>
            <a:off x="3613000" y="1415982"/>
            <a:ext cx="1332587" cy="938661"/>
          </a:xfrm>
          <a:prstGeom prst="flowChartPunchedTap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dirty="0">
                <a:solidFill>
                  <a:schemeClr val="tx1"/>
                </a:solidFill>
                <a:latin typeface="Times New Roman" panose="02020603050405020304" pitchFamily="18" charset="0"/>
                <a:cs typeface="Times New Roman" panose="02020603050405020304" pitchFamily="18" charset="0"/>
              </a:rPr>
              <a:t>Processing time for  AMD Ryzen 5 5600H:</a:t>
            </a:r>
            <a:r>
              <a:rPr lang="en-US" sz="1000" b="1" dirty="0">
                <a:solidFill>
                  <a:schemeClr val="tx1"/>
                </a:solidFill>
                <a:latin typeface="Times New Roman" panose="02020603050405020304" pitchFamily="18" charset="0"/>
                <a:cs typeface="Times New Roman" panose="02020603050405020304" pitchFamily="18" charset="0"/>
              </a:rPr>
              <a:t>88.46secs</a:t>
            </a:r>
            <a:r>
              <a:rPr lang="en-US" sz="1000" dirty="0">
                <a:solidFill>
                  <a:schemeClr val="tx1"/>
                </a:solidFill>
                <a:latin typeface="Times New Roman" panose="02020603050405020304" pitchFamily="18" charset="0"/>
                <a:cs typeface="Times New Roman" panose="02020603050405020304" pitchFamily="18" charset="0"/>
              </a:rPr>
              <a:t>.</a:t>
            </a:r>
            <a:endParaRPr lang="en-IN" sz="1000" dirty="0">
              <a:solidFill>
                <a:schemeClr val="tx1"/>
              </a:solidFill>
              <a:latin typeface="Times New Roman" panose="02020603050405020304" pitchFamily="18" charset="0"/>
              <a:cs typeface="Times New Roman" panose="02020603050405020304" pitchFamily="18" charset="0"/>
            </a:endParaRPr>
          </a:p>
        </p:txBody>
      </p:sp>
      <p:sp>
        <p:nvSpPr>
          <p:cNvPr id="7" name="Arrow: Right 6">
            <a:extLst>
              <a:ext uri="{FF2B5EF4-FFF2-40B4-BE49-F238E27FC236}">
                <a16:creationId xmlns:a16="http://schemas.microsoft.com/office/drawing/2014/main" id="{79B14498-1DFF-7C25-E3B0-763FB3DDF057}"/>
              </a:ext>
            </a:extLst>
          </p:cNvPr>
          <p:cNvSpPr/>
          <p:nvPr/>
        </p:nvSpPr>
        <p:spPr>
          <a:xfrm>
            <a:off x="2735380" y="1807676"/>
            <a:ext cx="238885" cy="1552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65F4BA52-3DAE-7926-4655-40A1E7F8B9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92" r="12827" b="22198"/>
          <a:stretch/>
        </p:blipFill>
        <p:spPr>
          <a:xfrm>
            <a:off x="2283386" y="3839638"/>
            <a:ext cx="6934735" cy="2650934"/>
          </a:xfrm>
          <a:prstGeom prst="rect">
            <a:avLst/>
          </a:prstGeom>
        </p:spPr>
      </p:pic>
      <p:sp>
        <p:nvSpPr>
          <p:cNvPr id="4" name="Flowchart: Punched Tape 3">
            <a:extLst>
              <a:ext uri="{FF2B5EF4-FFF2-40B4-BE49-F238E27FC236}">
                <a16:creationId xmlns:a16="http://schemas.microsoft.com/office/drawing/2014/main" id="{A9B987D7-E8D5-C26C-D46A-1F6E6ED2F6BD}"/>
              </a:ext>
            </a:extLst>
          </p:cNvPr>
          <p:cNvSpPr/>
          <p:nvPr/>
        </p:nvSpPr>
        <p:spPr>
          <a:xfrm>
            <a:off x="10292137" y="4846419"/>
            <a:ext cx="1332587" cy="938661"/>
          </a:xfrm>
          <a:prstGeom prst="flowChartPunchedTap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dirty="0">
                <a:solidFill>
                  <a:schemeClr val="tx1"/>
                </a:solidFill>
                <a:latin typeface="Times New Roman" panose="02020603050405020304" pitchFamily="18" charset="0"/>
                <a:cs typeface="Times New Roman" panose="02020603050405020304" pitchFamily="18" charset="0"/>
              </a:rPr>
              <a:t>Response time for  AMD Ryzen 5 5600H:</a:t>
            </a:r>
            <a:r>
              <a:rPr lang="en-US" sz="1000" b="1" dirty="0">
                <a:solidFill>
                  <a:schemeClr val="tx1"/>
                </a:solidFill>
                <a:latin typeface="Times New Roman" panose="02020603050405020304" pitchFamily="18" charset="0"/>
                <a:cs typeface="Times New Roman" panose="02020603050405020304" pitchFamily="18" charset="0"/>
              </a:rPr>
              <a:t>4.54 secs</a:t>
            </a:r>
            <a:endParaRPr lang="en-IN" sz="1000" b="1" dirty="0">
              <a:solidFill>
                <a:schemeClr val="tx1"/>
              </a:solidFill>
              <a:latin typeface="Times New Roman" panose="02020603050405020304" pitchFamily="18" charset="0"/>
              <a:cs typeface="Times New Roman" panose="02020603050405020304" pitchFamily="18" charset="0"/>
            </a:endParaRPr>
          </a:p>
        </p:txBody>
      </p:sp>
      <p:sp>
        <p:nvSpPr>
          <p:cNvPr id="8" name="Arrow: Right 7">
            <a:extLst>
              <a:ext uri="{FF2B5EF4-FFF2-40B4-BE49-F238E27FC236}">
                <a16:creationId xmlns:a16="http://schemas.microsoft.com/office/drawing/2014/main" id="{90DB20B1-0B88-FF88-14DC-03A537323738}"/>
              </a:ext>
            </a:extLst>
          </p:cNvPr>
          <p:cNvSpPr/>
          <p:nvPr/>
        </p:nvSpPr>
        <p:spPr>
          <a:xfrm>
            <a:off x="9684458" y="5238113"/>
            <a:ext cx="238885" cy="1552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39879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6000">
              <a:schemeClr val="accent1">
                <a:lumMod val="45000"/>
                <a:lumOff val="55000"/>
              </a:schemeClr>
            </a:gs>
            <a:gs pos="63000">
              <a:schemeClr val="accent1">
                <a:lumMod val="45000"/>
                <a:lumOff val="55000"/>
              </a:schemeClr>
            </a:gs>
            <a:gs pos="88000">
              <a:schemeClr val="accent3">
                <a:lumMod val="40000"/>
                <a:lumOff val="6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C25A14B-EDA0-8384-C159-004B14C76209}"/>
              </a:ext>
            </a:extLst>
          </p:cNvPr>
          <p:cNvSpPr txBox="1"/>
          <p:nvPr/>
        </p:nvSpPr>
        <p:spPr>
          <a:xfrm>
            <a:off x="6824571" y="1673525"/>
            <a:ext cx="3992953" cy="3931654"/>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While the RAG approach focused on combining retrieval and generation for accurate responses, the fine-tuning approach improved the model’s understanding and response generation by training it on specific datasets.</a:t>
            </a:r>
          </a:p>
          <a:p>
            <a:pPr marL="285750" indent="-285750" algn="just">
              <a:lnSpc>
                <a:spcPct val="15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Fine-tuning was less demanding in terms of retrieval time and hardware requirements compared to the RAG approach.</a:t>
            </a:r>
          </a:p>
          <a:p>
            <a:pPr marL="285750" indent="-285750" algn="just">
              <a:lnSpc>
                <a:spcPct val="15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The fine-tuned model demonstrated a high level of accuracy and efficiency in handling user inquiries, making it a reliable choice for building custom chatbots.</a:t>
            </a:r>
            <a:endParaRPr lang="en-IN" sz="1400"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01B20AF1-8152-456A-1EE8-A3DED3E2B0C1}"/>
              </a:ext>
            </a:extLst>
          </p:cNvPr>
          <p:cNvSpPr/>
          <p:nvPr/>
        </p:nvSpPr>
        <p:spPr>
          <a:xfrm>
            <a:off x="1548441" y="224288"/>
            <a:ext cx="2035834" cy="914400"/>
          </a:xfrm>
          <a:prstGeom prst="roundRect">
            <a:avLst/>
          </a:prstGeom>
          <a:solidFill>
            <a:schemeClr val="accent6">
              <a:lumMod val="60000"/>
              <a:lumOff val="40000"/>
            </a:schemeClr>
          </a:solidFill>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latin typeface="Times New Roman" panose="02020603050405020304" pitchFamily="18" charset="0"/>
                <a:cs typeface="Times New Roman" panose="02020603050405020304" pitchFamily="18" charset="0"/>
              </a:rPr>
              <a:t>BENEFITS OF FINE-TUNING</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104DA91-3DFC-E565-E06C-86A154B9377B}"/>
              </a:ext>
            </a:extLst>
          </p:cNvPr>
          <p:cNvSpPr txBox="1"/>
          <p:nvPr/>
        </p:nvSpPr>
        <p:spPr>
          <a:xfrm>
            <a:off x="819509" y="1673525"/>
            <a:ext cx="3692106" cy="393165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Fine-tuning allowed the chatbot to provide more accurate and contextually relevant responses by leveraging the specific data from the Alpaca dataset.</a:t>
            </a:r>
          </a:p>
          <a:p>
            <a:pPr marL="285750" indent="-285750" algn="just">
              <a:lnSpc>
                <a:spcPct val="15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The use of mixed precision optimization and Intel CPU enhancements ensured efficient and fast processing, even on consumer-grade hardware.</a:t>
            </a:r>
          </a:p>
          <a:p>
            <a:pPr marL="285750" indent="-285750" algn="just">
              <a:lnSpc>
                <a:spcPct val="15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Fine-tuning also helped reduce the chances of the model generating incorrect or biased information, enhancing its reliability and trustworthiness.</a:t>
            </a:r>
            <a:endParaRPr lang="en-IN" sz="1400"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0CE75E94-4C64-B7E2-4678-9DC9436AD981}"/>
              </a:ext>
            </a:extLst>
          </p:cNvPr>
          <p:cNvSpPr/>
          <p:nvPr/>
        </p:nvSpPr>
        <p:spPr>
          <a:xfrm>
            <a:off x="7431656" y="224288"/>
            <a:ext cx="2035834" cy="914400"/>
          </a:xfrm>
          <a:prstGeom prst="roundRect">
            <a:avLst/>
          </a:prstGeom>
          <a:solidFill>
            <a:schemeClr val="accent6">
              <a:lumMod val="60000"/>
              <a:lumOff val="40000"/>
            </a:schemeClr>
          </a:solidFill>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latin typeface="Times New Roman" panose="02020603050405020304" pitchFamily="18" charset="0"/>
                <a:cs typeface="Times New Roman" panose="02020603050405020304" pitchFamily="18" charset="0"/>
              </a:rPr>
              <a:t>COMPARISON WITH RAG</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019FE3E0-65E9-BD9F-3DA4-6970D9417C13}"/>
              </a:ext>
            </a:extLst>
          </p:cNvPr>
          <p:cNvCxnSpPr/>
          <p:nvPr/>
        </p:nvCxnSpPr>
        <p:spPr>
          <a:xfrm>
            <a:off x="5693434" y="681488"/>
            <a:ext cx="0" cy="544326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3303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9000"/>
            <a:lum/>
          </a:blip>
          <a:srcRect/>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0C4855-5BE5-BBBF-DCCA-F0968403FDC7}"/>
              </a:ext>
            </a:extLst>
          </p:cNvPr>
          <p:cNvSpPr/>
          <p:nvPr/>
        </p:nvSpPr>
        <p:spPr>
          <a:xfrm>
            <a:off x="363423" y="1308709"/>
            <a:ext cx="6352281" cy="48600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50">
              <a:spcAft>
                <a:spcPts val="300"/>
              </a:spcAft>
              <a:defRPr/>
            </a:pPr>
            <a:endParaRPr lang="fr-FR" altLang="fr-FR" sz="1200" b="1" dirty="0">
              <a:solidFill>
                <a:schemeClr val="accent1"/>
              </a:solidFill>
              <a:latin typeface="Space Grotesk" pitchFamily="2" charset="77"/>
              <a:cs typeface="Space Grotesk" pitchFamily="2" charset="77"/>
              <a:sym typeface="Wingdings" panose="05000000000000000000" pitchFamily="2" charset="2"/>
            </a:endParaRPr>
          </a:p>
        </p:txBody>
      </p:sp>
      <p:pic>
        <p:nvPicPr>
          <p:cNvPr id="11" name="Image 12">
            <a:extLst>
              <a:ext uri="{FF2B5EF4-FFF2-40B4-BE49-F238E27FC236}">
                <a16:creationId xmlns:a16="http://schemas.microsoft.com/office/drawing/2014/main" id="{BAB9CE11-5655-533A-7A28-DFE1BE88A004}"/>
              </a:ext>
            </a:extLst>
          </p:cNvPr>
          <p:cNvPicPr>
            <a:picLocks noChangeAspect="1"/>
          </p:cNvPicPr>
          <p:nvPr>
            <p:custDataLst>
              <p:tags r:id="rId1"/>
            </p:custDataLst>
          </p:nvPr>
        </p:nvPicPr>
        <p:blipFill rotWithShape="1">
          <a:blip r:embed="rId4" cstate="screen">
            <a:alphaModFix amt="85000"/>
            <a:extLst>
              <a:ext uri="{28A0092B-C50C-407E-A947-70E740481C1C}">
                <a14:useLocalDpi xmlns:a14="http://schemas.microsoft.com/office/drawing/2010/main"/>
              </a:ext>
            </a:extLst>
          </a:blip>
          <a:srcRect/>
          <a:stretch/>
        </p:blipFill>
        <p:spPr>
          <a:xfrm>
            <a:off x="6837624" y="0"/>
            <a:ext cx="5354376" cy="6858000"/>
          </a:xfrm>
          <a:custGeom>
            <a:avLst/>
            <a:gdLst>
              <a:gd name="connsiteX0" fmla="*/ 961299 w 5083114"/>
              <a:gd name="connsiteY0" fmla="*/ 0 h 6858000"/>
              <a:gd name="connsiteX1" fmla="*/ 5083114 w 5083114"/>
              <a:gd name="connsiteY1" fmla="*/ 0 h 6858000"/>
              <a:gd name="connsiteX2" fmla="*/ 5083114 w 5083114"/>
              <a:gd name="connsiteY2" fmla="*/ 6858000 h 6858000"/>
              <a:gd name="connsiteX3" fmla="*/ 0 w 50831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83114" h="6858000">
                <a:moveTo>
                  <a:pt x="961299" y="0"/>
                </a:moveTo>
                <a:lnTo>
                  <a:pt x="5083114" y="0"/>
                </a:lnTo>
                <a:lnTo>
                  <a:pt x="5083114" y="6858000"/>
                </a:lnTo>
                <a:lnTo>
                  <a:pt x="0" y="6858000"/>
                </a:lnTo>
                <a:close/>
              </a:path>
            </a:pathLst>
          </a:custGeom>
          <a:solidFill>
            <a:schemeClr val="bg1">
              <a:alpha val="1000"/>
            </a:schemeClr>
          </a:solidFill>
        </p:spPr>
      </p:pic>
      <p:sp>
        <p:nvSpPr>
          <p:cNvPr id="4" name="Title 8">
            <a:extLst>
              <a:ext uri="{FF2B5EF4-FFF2-40B4-BE49-F238E27FC236}">
                <a16:creationId xmlns:a16="http://schemas.microsoft.com/office/drawing/2014/main" id="{9E09CF79-BB10-092D-A704-D58B7ADA0CEF}"/>
              </a:ext>
            </a:extLst>
          </p:cNvPr>
          <p:cNvSpPr>
            <a:spLocks noGrp="1"/>
          </p:cNvSpPr>
          <p:nvPr>
            <p:ph type="title"/>
          </p:nvPr>
        </p:nvSpPr>
        <p:spPr>
          <a:xfrm>
            <a:off x="228600" y="221296"/>
            <a:ext cx="2799080" cy="467995"/>
          </a:xfrm>
          <a:prstGeom prst="rect">
            <a:avLst/>
          </a:prstGeom>
          <a:solidFill>
            <a:schemeClr val="accent2">
              <a:lumMod val="40000"/>
              <a:lumOff val="60000"/>
            </a:schemeClr>
          </a:solidFill>
          <a:ln w="19050" algn="ctr">
            <a:solidFill>
              <a:schemeClr val="bg1"/>
            </a:solidFill>
            <a:miter lim="800000"/>
            <a:headEnd/>
            <a:tailEnd/>
          </a:ln>
        </p:spPr>
        <p:txBody>
          <a:bodyPr wrap="square" lIns="88900" tIns="72000" rIns="72000" bIns="88900" rtlCol="0" anchor="t" anchorCtr="0">
            <a:normAutofit/>
          </a:bodyPr>
          <a:lstStyle/>
          <a:p>
            <a:pPr lvl="0">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03  Features Used</a:t>
            </a:r>
          </a:p>
        </p:txBody>
      </p:sp>
      <p:sp>
        <p:nvSpPr>
          <p:cNvPr id="6" name="Rectangle 5">
            <a:extLst>
              <a:ext uri="{FF2B5EF4-FFF2-40B4-BE49-F238E27FC236}">
                <a16:creationId xmlns:a16="http://schemas.microsoft.com/office/drawing/2014/main" id="{CA631F66-7B2C-E383-E474-3F2BF3FF5764}"/>
              </a:ext>
            </a:extLst>
          </p:cNvPr>
          <p:cNvSpPr/>
          <p:nvPr/>
        </p:nvSpPr>
        <p:spPr>
          <a:xfrm>
            <a:off x="2323031" y="4116805"/>
            <a:ext cx="4392673" cy="1740531"/>
          </a:xfrm>
          <a:prstGeom prst="rect">
            <a:avLst/>
          </a:prstGeom>
          <a:solidFill>
            <a:schemeClr val="accent3">
              <a:lumMod val="60000"/>
              <a:lumOff val="40000"/>
            </a:schemeClr>
          </a:solidFill>
          <a:ln w="19050" algn="ctr">
            <a:noFill/>
            <a:miter lim="800000"/>
            <a:headEnd/>
            <a:tailEnd/>
          </a:ln>
        </p:spPr>
        <p:txBody>
          <a:bodyPr wrap="square" lIns="88900" tIns="144000" rIns="108000" bIns="88900" rtlCol="0" anchor="t" anchorCtr="0"/>
          <a:lstStyle/>
          <a:p>
            <a:pPr algn="just"/>
            <a:r>
              <a:rPr lang="en-US" sz="1400" b="1" dirty="0">
                <a:latin typeface="Times New Roman" panose="02020603050405020304" pitchFamily="18" charset="0"/>
                <a:cs typeface="Times New Roman" panose="02020603050405020304" pitchFamily="18" charset="0"/>
              </a:rPr>
              <a:t>RAG Approach:</a:t>
            </a:r>
          </a:p>
          <a:p>
            <a:pPr algn="just"/>
            <a:endParaRPr lang="en-US" sz="1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Interaction with PDF documents and other data sources.</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Real-time conversation and context retention.</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Effective information retrieval using FAISS and ChatGroq.</a:t>
            </a:r>
          </a:p>
        </p:txBody>
      </p:sp>
      <p:sp>
        <p:nvSpPr>
          <p:cNvPr id="2" name="Rectangle 1">
            <a:extLst>
              <a:ext uri="{FF2B5EF4-FFF2-40B4-BE49-F238E27FC236}">
                <a16:creationId xmlns:a16="http://schemas.microsoft.com/office/drawing/2014/main" id="{C93C6EDE-157D-2BED-BD9D-8A1556E7CFC8}"/>
              </a:ext>
            </a:extLst>
          </p:cNvPr>
          <p:cNvSpPr/>
          <p:nvPr/>
        </p:nvSpPr>
        <p:spPr>
          <a:xfrm>
            <a:off x="1103812" y="1360544"/>
            <a:ext cx="4392673" cy="1631035"/>
          </a:xfrm>
          <a:prstGeom prst="rect">
            <a:avLst/>
          </a:prstGeom>
          <a:solidFill>
            <a:schemeClr val="accent3">
              <a:lumMod val="60000"/>
              <a:lumOff val="40000"/>
            </a:schemeClr>
          </a:solidFill>
          <a:ln w="19050" algn="ctr">
            <a:noFill/>
            <a:miter lim="800000"/>
            <a:headEnd/>
            <a:tailEnd/>
          </a:ln>
        </p:spPr>
        <p:txBody>
          <a:bodyPr wrap="square" lIns="88900" tIns="144000" rIns="108000" bIns="88900" rtlCol="0" anchor="t" anchorCtr="0"/>
          <a:lstStyle/>
          <a:p>
            <a:pPr algn="just"/>
            <a:r>
              <a:rPr lang="en-US" sz="1400" b="1" dirty="0">
                <a:latin typeface="Times New Roman" panose="02020603050405020304" pitchFamily="18" charset="0"/>
                <a:cs typeface="Times New Roman" panose="02020603050405020304" pitchFamily="18" charset="0"/>
              </a:rPr>
              <a:t>Finetuning Approach:</a:t>
            </a:r>
          </a:p>
          <a:p>
            <a:pPr algn="just"/>
            <a:endParaRPr lang="en-US" sz="1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Enhanced processing speed and efficiency using Intel Extension for Transformers.</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Fine-tuning the Llama 3 model with the Alpaca dataset for precise and contextually relevant answers.</a:t>
            </a:r>
          </a:p>
          <a:p>
            <a:pPr marL="285750" indent="-285750" algn="just">
              <a:buFont typeface="Arial" panose="020B0604020202020204" pitchFamily="34" charset="0"/>
              <a:buChar char="•"/>
            </a:pPr>
            <a:endParaRPr lang="en-US" sz="1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b="1"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BA4D2A41-E94E-7F5A-552F-EB1AB0ADA94D}"/>
              </a:ext>
            </a:extLst>
          </p:cNvPr>
          <p:cNvSpPr/>
          <p:nvPr/>
        </p:nvSpPr>
        <p:spPr>
          <a:xfrm>
            <a:off x="1930702" y="3852494"/>
            <a:ext cx="540817" cy="528622"/>
          </a:xfrm>
          <a:prstGeom prst="ellipse">
            <a:avLst/>
          </a:prstGeom>
          <a:solidFill>
            <a:schemeClr val="bg2">
              <a:lumMod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0297" tIns="179347" rIns="180297" bIns="179347" numCol="1" spcCol="1270" anchor="ctr" anchorCtr="0">
            <a:noAutofit/>
          </a:bodyPr>
          <a:lstStyle/>
          <a:p>
            <a:pPr algn="ctr" defTabSz="711182">
              <a:lnSpc>
                <a:spcPct val="90000"/>
              </a:lnSpc>
              <a:spcBef>
                <a:spcPct val="0"/>
              </a:spcBef>
              <a:spcAft>
                <a:spcPct val="35000"/>
              </a:spcAft>
            </a:pPr>
            <a:r>
              <a:rPr lang="en-US" sz="1600" dirty="0">
                <a:solidFill>
                  <a:srgbClr val="FFFFFF"/>
                </a:solidFill>
                <a:latin typeface="Space Grotesk" pitchFamily="2" charset="77"/>
                <a:cs typeface="Space Grotesk" pitchFamily="2" charset="77"/>
              </a:rPr>
              <a:t>2</a:t>
            </a:r>
          </a:p>
        </p:txBody>
      </p:sp>
      <p:sp>
        <p:nvSpPr>
          <p:cNvPr id="5" name="Oval 4">
            <a:extLst>
              <a:ext uri="{FF2B5EF4-FFF2-40B4-BE49-F238E27FC236}">
                <a16:creationId xmlns:a16="http://schemas.microsoft.com/office/drawing/2014/main" id="{E8D69163-1874-B94A-7B3C-9009AB693B51}"/>
              </a:ext>
            </a:extLst>
          </p:cNvPr>
          <p:cNvSpPr/>
          <p:nvPr/>
        </p:nvSpPr>
        <p:spPr>
          <a:xfrm>
            <a:off x="711483" y="1096233"/>
            <a:ext cx="540817" cy="528622"/>
          </a:xfrm>
          <a:prstGeom prst="ellipse">
            <a:avLst/>
          </a:prstGeom>
          <a:solidFill>
            <a:schemeClr val="bg2">
              <a:lumMod val="50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0297" tIns="179347" rIns="180297" bIns="179347" numCol="1" spcCol="1270" anchor="ctr" anchorCtr="0">
            <a:noAutofit/>
          </a:bodyPr>
          <a:lstStyle/>
          <a:p>
            <a:pPr algn="ctr" defTabSz="711182">
              <a:lnSpc>
                <a:spcPct val="90000"/>
              </a:lnSpc>
              <a:spcBef>
                <a:spcPct val="0"/>
              </a:spcBef>
              <a:spcAft>
                <a:spcPct val="35000"/>
              </a:spcAft>
            </a:pPr>
            <a:r>
              <a:rPr lang="en-US" sz="1600" dirty="0">
                <a:solidFill>
                  <a:srgbClr val="FFFFFF"/>
                </a:solidFill>
                <a:latin typeface="Space Grotesk" pitchFamily="2" charset="77"/>
                <a:cs typeface="Space Grotesk" pitchFamily="2" charset="77"/>
              </a:rPr>
              <a:t>1</a:t>
            </a:r>
          </a:p>
        </p:txBody>
      </p:sp>
    </p:spTree>
    <p:extLst>
      <p:ext uri="{BB962C8B-B14F-4D97-AF65-F5344CB8AC3E}">
        <p14:creationId xmlns:p14="http://schemas.microsoft.com/office/powerpoint/2010/main" val="1957431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C000">
                <a:alpha val="87000"/>
                <a:lumMod val="72000"/>
                <a:lumOff val="28000"/>
              </a:srgbClr>
            </a:gs>
            <a:gs pos="100000">
              <a:schemeClr val="accent6">
                <a:lumMod val="40000"/>
                <a:lumOff val="60000"/>
              </a:schemeClr>
            </a:gs>
          </a:gsLst>
          <a:path path="circle">
            <a:fillToRect l="100000" t="100000"/>
          </a:path>
        </a:gradFill>
        <a:effectLst/>
      </p:bgPr>
    </p:bg>
    <p:spTree>
      <p:nvGrpSpPr>
        <p:cNvPr id="1" name=""/>
        <p:cNvGrpSpPr/>
        <p:nvPr/>
      </p:nvGrpSpPr>
      <p:grpSpPr>
        <a:xfrm>
          <a:off x="0" y="0"/>
          <a:ext cx="0" cy="0"/>
          <a:chOff x="0" y="0"/>
          <a:chExt cx="0" cy="0"/>
        </a:xfrm>
      </p:grpSpPr>
      <p:graphicFrame>
        <p:nvGraphicFramePr>
          <p:cNvPr id="13" name="Espace réservé du contenu 7">
            <a:extLst>
              <a:ext uri="{FF2B5EF4-FFF2-40B4-BE49-F238E27FC236}">
                <a16:creationId xmlns:a16="http://schemas.microsoft.com/office/drawing/2014/main" id="{AAB4A504-479C-3FCE-6948-A8F7ED5135E5}"/>
              </a:ext>
            </a:extLst>
          </p:cNvPr>
          <p:cNvGraphicFramePr>
            <a:graphicFrameLocks/>
          </p:cNvGraphicFramePr>
          <p:nvPr>
            <p:custDataLst>
              <p:tags r:id="rId1"/>
            </p:custDataLst>
            <p:extLst>
              <p:ext uri="{D42A27DB-BD31-4B8C-83A1-F6EECF244321}">
                <p14:modId xmlns:p14="http://schemas.microsoft.com/office/powerpoint/2010/main" val="2438982624"/>
              </p:ext>
            </p:extLst>
          </p:nvPr>
        </p:nvGraphicFramePr>
        <p:xfrm>
          <a:off x="1381065" y="1446213"/>
          <a:ext cx="8929687" cy="462756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Rectangle 13">
            <a:extLst>
              <a:ext uri="{FF2B5EF4-FFF2-40B4-BE49-F238E27FC236}">
                <a16:creationId xmlns:a16="http://schemas.microsoft.com/office/drawing/2014/main" id="{BA3B0401-D5D7-AAF4-4322-CF863FF1CBB7}"/>
              </a:ext>
            </a:extLst>
          </p:cNvPr>
          <p:cNvSpPr/>
          <p:nvPr>
            <p:custDataLst>
              <p:tags r:id="rId2"/>
            </p:custDataLst>
          </p:nvPr>
        </p:nvSpPr>
        <p:spPr>
          <a:xfrm>
            <a:off x="7089930" y="1092916"/>
            <a:ext cx="4958388" cy="830997"/>
          </a:xfrm>
          <a:prstGeom prst="rect">
            <a:avLst/>
          </a:prstGeom>
        </p:spPr>
        <p:txBody>
          <a:bodyPr wrap="square">
            <a:spAutoFit/>
          </a:bodyPr>
          <a:lstStyle/>
          <a:p>
            <a:pPr marL="0" lvl="1" algn="just">
              <a:buClr>
                <a:srgbClr val="95C11E"/>
              </a:buClr>
              <a:buSzPct val="100000"/>
            </a:pPr>
            <a:r>
              <a:rPr lang="en-US" sz="1200" dirty="0">
                <a:latin typeface="Times New Roman" panose="02020603050405020304" pitchFamily="18" charset="0"/>
                <a:cs typeface="Times New Roman" panose="02020603050405020304" pitchFamily="18" charset="0"/>
              </a:rPr>
              <a:t>Instantiate a configuration object (</a:t>
            </a:r>
            <a:r>
              <a:rPr lang="en-US" sz="1200" dirty="0" err="1">
                <a:latin typeface="Times New Roman" panose="02020603050405020304" pitchFamily="18" charset="0"/>
                <a:cs typeface="Times New Roman" panose="02020603050405020304" pitchFamily="18" charset="0"/>
              </a:rPr>
              <a:t>PipelineConfig</a:t>
            </a:r>
            <a:r>
              <a:rPr lang="en-US" sz="1200" dirty="0">
                <a:latin typeface="Times New Roman" panose="02020603050405020304" pitchFamily="18" charset="0"/>
                <a:cs typeface="Times New Roman" panose="02020603050405020304" pitchFamily="18" charset="0"/>
              </a:rPr>
              <a:t>) and configure it to utilize mixed precision optimization (</a:t>
            </a:r>
            <a:r>
              <a:rPr lang="en-US" sz="1200" dirty="0" err="1">
                <a:latin typeface="Times New Roman" panose="02020603050405020304" pitchFamily="18" charset="0"/>
                <a:cs typeface="Times New Roman" panose="02020603050405020304" pitchFamily="18" charset="0"/>
              </a:rPr>
              <a:t>MixedPrecisionConfig</a:t>
            </a:r>
            <a:r>
              <a:rPr lang="en-US" sz="1200" dirty="0">
                <a:latin typeface="Times New Roman" panose="02020603050405020304" pitchFamily="18" charset="0"/>
                <a:cs typeface="Times New Roman" panose="02020603050405020304" pitchFamily="18" charset="0"/>
              </a:rPr>
              <a:t>). This stage is essential for enhancing the chatbot's performance and efficiency.4) Build the </a:t>
            </a:r>
            <a:r>
              <a:rPr lang="en-US" sz="1200" dirty="0" err="1">
                <a:latin typeface="Times New Roman" panose="02020603050405020304" pitchFamily="18" charset="0"/>
                <a:cs typeface="Times New Roman" panose="02020603050405020304" pitchFamily="18" charset="0"/>
              </a:rPr>
              <a:t>Chatbot:Construct</a:t>
            </a:r>
            <a:r>
              <a:rPr lang="en-US" sz="1200" dirty="0">
                <a:latin typeface="Times New Roman" panose="02020603050405020304" pitchFamily="18" charset="0"/>
                <a:cs typeface="Times New Roman" panose="02020603050405020304" pitchFamily="18" charset="0"/>
              </a:rPr>
              <a:t> the chatbot utilizing the provided configurations. </a:t>
            </a:r>
            <a:endParaRPr lang="fr-FR" sz="12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B5051273-93F4-A376-A2B7-6B9898DEAE71}"/>
              </a:ext>
            </a:extLst>
          </p:cNvPr>
          <p:cNvSpPr/>
          <p:nvPr>
            <p:custDataLst>
              <p:tags r:id="rId3"/>
            </p:custDataLst>
          </p:nvPr>
        </p:nvSpPr>
        <p:spPr>
          <a:xfrm>
            <a:off x="802258" y="1049343"/>
            <a:ext cx="4617644" cy="830997"/>
          </a:xfrm>
          <a:prstGeom prst="rect">
            <a:avLst/>
          </a:prstGeom>
        </p:spPr>
        <p:txBody>
          <a:bodyPr wrap="square">
            <a:spAutoFit/>
          </a:bodyPr>
          <a:lstStyle/>
          <a:p>
            <a:pPr marL="0" lvl="1" algn="just">
              <a:buClr>
                <a:srgbClr val="95C11E"/>
              </a:buClr>
              <a:buSzPct val="100000"/>
            </a:pPr>
            <a:r>
              <a:rPr lang="en-US" sz="1200" dirty="0">
                <a:latin typeface="Times New Roman" panose="02020603050405020304" pitchFamily="18" charset="0"/>
                <a:cs typeface="Times New Roman" panose="02020603050405020304" pitchFamily="18" charset="0"/>
              </a:rPr>
              <a:t>Install necessary libraries and Add the </a:t>
            </a:r>
            <a:r>
              <a:rPr lang="en-US" sz="1200" dirty="0" err="1">
                <a:latin typeface="Times New Roman" panose="02020603050405020304" pitchFamily="18" charset="0"/>
                <a:cs typeface="Times New Roman" panose="02020603050405020304" pitchFamily="18" charset="0"/>
              </a:rPr>
              <a:t>intel_extension_for_transformers</a:t>
            </a:r>
            <a:r>
              <a:rPr lang="en-US" sz="1200" dirty="0">
                <a:latin typeface="Times New Roman" panose="02020603050405020304" pitchFamily="18" charset="0"/>
                <a:cs typeface="Times New Roman" panose="02020603050405020304" pitchFamily="18" charset="0"/>
              </a:rPr>
              <a:t> library for enhancing optimization functions in transformer </a:t>
            </a:r>
            <a:r>
              <a:rPr lang="en-US" sz="1200" dirty="0" err="1">
                <a:latin typeface="Times New Roman" panose="02020603050405020304" pitchFamily="18" charset="0"/>
                <a:cs typeface="Times New Roman" panose="02020603050405020304" pitchFamily="18" charset="0"/>
              </a:rPr>
              <a:t>models.Import</a:t>
            </a:r>
            <a:r>
              <a:rPr lang="en-US" sz="1200" dirty="0">
                <a:latin typeface="Times New Roman" panose="02020603050405020304" pitchFamily="18" charset="0"/>
                <a:cs typeface="Times New Roman" panose="02020603050405020304" pitchFamily="18" charset="0"/>
              </a:rPr>
              <a:t> necessary functions and classes to create and set up the chatbot using the </a:t>
            </a:r>
            <a:r>
              <a:rPr lang="en-US" sz="1200" dirty="0" err="1">
                <a:latin typeface="Times New Roman" panose="02020603050405020304" pitchFamily="18" charset="0"/>
                <a:cs typeface="Times New Roman" panose="02020603050405020304" pitchFamily="18" charset="0"/>
              </a:rPr>
              <a:t>intel_extension_for_transformers</a:t>
            </a:r>
            <a:r>
              <a:rPr lang="en-US" sz="1200" dirty="0">
                <a:latin typeface="Times New Roman" panose="02020603050405020304" pitchFamily="18" charset="0"/>
                <a:cs typeface="Times New Roman" panose="02020603050405020304" pitchFamily="18" charset="0"/>
              </a:rPr>
              <a:t> library.</a:t>
            </a:r>
            <a:endParaRPr lang="fr-FR" sz="1200" dirty="0">
              <a:latin typeface="Times New Roman" panose="02020603050405020304" pitchFamily="18" charset="0"/>
              <a:cs typeface="Times New Roman" panose="02020603050405020304" pitchFamily="18" charset="0"/>
            </a:endParaRPr>
          </a:p>
        </p:txBody>
      </p:sp>
      <p:sp>
        <p:nvSpPr>
          <p:cNvPr id="16" name="TextBox 51">
            <a:extLst>
              <a:ext uri="{FF2B5EF4-FFF2-40B4-BE49-F238E27FC236}">
                <a16:creationId xmlns:a16="http://schemas.microsoft.com/office/drawing/2014/main" id="{678E34D8-E4BA-7FA0-74F1-6E863B89D5BA}"/>
              </a:ext>
            </a:extLst>
          </p:cNvPr>
          <p:cNvSpPr txBox="1"/>
          <p:nvPr>
            <p:custDataLst>
              <p:tags r:id="rId4"/>
            </p:custDataLst>
          </p:nvPr>
        </p:nvSpPr>
        <p:spPr>
          <a:xfrm>
            <a:off x="7106421" y="2468554"/>
            <a:ext cx="4995142" cy="1200329"/>
          </a:xfrm>
          <a:prstGeom prst="rect">
            <a:avLst/>
          </a:prstGeom>
        </p:spPr>
        <p:txBody>
          <a:bodyPr wrap="square">
            <a:spAutoFit/>
          </a:bodyPr>
          <a:lstStyle>
            <a:defPPr>
              <a:defRPr lang="fr-FR"/>
            </a:defPPr>
            <a:lvl2pPr marL="136525" lvl="1" indent="-136525">
              <a:buClr>
                <a:schemeClr val="accent1"/>
              </a:buClr>
              <a:buSzPct val="100000"/>
              <a:buFont typeface="Wingdings" pitchFamily="2" charset="2"/>
              <a:buChar char="§"/>
              <a:defRPr sz="1400" b="1"/>
            </a:lvl2pPr>
          </a:lstStyle>
          <a:p>
            <a:pPr lvl="1" algn="just">
              <a:buClr>
                <a:srgbClr val="95C11E"/>
              </a:buClr>
            </a:pPr>
            <a:r>
              <a:rPr lang="en-US" sz="1200" b="0" dirty="0">
                <a:latin typeface="Times New Roman" panose="02020603050405020304" pitchFamily="18" charset="0"/>
                <a:cs typeface="Times New Roman" panose="02020603050405020304" pitchFamily="18" charset="0"/>
              </a:rPr>
              <a:t>Make Predictions with the Chatbot:</a:t>
            </a:r>
          </a:p>
          <a:p>
            <a:pPr marL="0" lvl="1" indent="0" algn="just">
              <a:buClr>
                <a:srgbClr val="95C11E"/>
              </a:buClr>
              <a:buNone/>
            </a:pPr>
            <a:r>
              <a:rPr lang="en-US" sz="1200" b="0" dirty="0">
                <a:latin typeface="Times New Roman" panose="02020603050405020304" pitchFamily="18" charset="0"/>
                <a:cs typeface="Times New Roman" panose="02020603050405020304" pitchFamily="18" charset="0"/>
              </a:rPr>
              <a:t>Utilize the constructed chatbot to handle and answer various inquiries. This includes querying the chatbot and getting responses. </a:t>
            </a:r>
          </a:p>
          <a:p>
            <a:pPr lvl="1" algn="just">
              <a:buClr>
                <a:srgbClr val="95C11E"/>
              </a:buClr>
            </a:pPr>
            <a:r>
              <a:rPr lang="en-US" sz="1200" b="0" dirty="0">
                <a:latin typeface="Times New Roman" panose="02020603050405020304" pitchFamily="18" charset="0"/>
                <a:cs typeface="Times New Roman" panose="02020603050405020304" pitchFamily="18" charset="0"/>
              </a:rPr>
              <a:t>Display Responses:</a:t>
            </a:r>
          </a:p>
          <a:p>
            <a:pPr marL="0" lvl="1" indent="0" algn="just">
              <a:buClr>
                <a:srgbClr val="95C11E"/>
              </a:buClr>
              <a:buFont typeface="Wingdings" pitchFamily="2" charset="2"/>
              <a:buNone/>
            </a:pPr>
            <a:r>
              <a:rPr lang="en-US" sz="1200" b="0" dirty="0">
                <a:latin typeface="Times New Roman" panose="02020603050405020304" pitchFamily="18" charset="0"/>
                <a:cs typeface="Times New Roman" panose="02020603050405020304" pitchFamily="18" charset="0"/>
              </a:rPr>
              <a:t>The Output of chatbot's responses for every question is provided to assess its performance and the accuracy of its replies.</a:t>
            </a:r>
            <a:endParaRPr lang="fr-FR" sz="1200" b="0" dirty="0">
              <a:latin typeface="Times New Roman" panose="02020603050405020304" pitchFamily="18" charset="0"/>
              <a:cs typeface="Times New Roman" panose="02020603050405020304" pitchFamily="18" charset="0"/>
            </a:endParaRPr>
          </a:p>
        </p:txBody>
      </p:sp>
      <p:sp>
        <p:nvSpPr>
          <p:cNvPr id="17" name="TextBox 84">
            <a:extLst>
              <a:ext uri="{FF2B5EF4-FFF2-40B4-BE49-F238E27FC236}">
                <a16:creationId xmlns:a16="http://schemas.microsoft.com/office/drawing/2014/main" id="{629129E0-1E7E-CAF5-9229-A9423201524A}"/>
              </a:ext>
            </a:extLst>
          </p:cNvPr>
          <p:cNvSpPr txBox="1"/>
          <p:nvPr>
            <p:custDataLst>
              <p:tags r:id="rId5"/>
            </p:custDataLst>
          </p:nvPr>
        </p:nvSpPr>
        <p:spPr>
          <a:xfrm>
            <a:off x="7097582" y="4213524"/>
            <a:ext cx="4958592" cy="646331"/>
          </a:xfrm>
          <a:prstGeom prst="rect">
            <a:avLst/>
          </a:prstGeom>
        </p:spPr>
        <p:txBody>
          <a:bodyPr wrap="square">
            <a:spAutoFit/>
          </a:bodyPr>
          <a:lstStyle>
            <a:defPPr>
              <a:defRPr lang="fr-FR"/>
            </a:defPPr>
            <a:lvl2pPr marL="136525" lvl="1" indent="-136525">
              <a:buClr>
                <a:schemeClr val="accent1"/>
              </a:buClr>
              <a:buSzPct val="100000"/>
              <a:buFont typeface="Wingdings" pitchFamily="2" charset="2"/>
              <a:buChar char="§"/>
              <a:defRPr sz="1400" b="1"/>
            </a:lvl2pPr>
          </a:lstStyle>
          <a:p>
            <a:pPr marL="0" lvl="1" indent="0" algn="just">
              <a:buClr>
                <a:srgbClr val="95C11E"/>
              </a:buClr>
              <a:buNone/>
            </a:pPr>
            <a:r>
              <a:rPr lang="en-US" sz="1200" b="0" dirty="0">
                <a:latin typeface="Times New Roman" panose="02020603050405020304" pitchFamily="18" charset="0"/>
                <a:cs typeface="Times New Roman" panose="02020603050405020304" pitchFamily="18" charset="0"/>
              </a:rPr>
              <a:t>Fine tuning Process:</a:t>
            </a:r>
          </a:p>
          <a:p>
            <a:pPr lvl="1" algn="just">
              <a:buClr>
                <a:srgbClr val="95C11E"/>
              </a:buClr>
            </a:pPr>
            <a:r>
              <a:rPr lang="en-US" sz="1200" b="0" dirty="0">
                <a:latin typeface="Times New Roman" panose="02020603050405020304" pitchFamily="18" charset="0"/>
                <a:cs typeface="Times New Roman" panose="02020603050405020304" pitchFamily="18" charset="0"/>
              </a:rPr>
              <a:t> Merge arguments in </a:t>
            </a:r>
            <a:r>
              <a:rPr lang="en-US" sz="1200" b="0" dirty="0" err="1">
                <a:latin typeface="Times New Roman" panose="02020603050405020304" pitchFamily="18" charset="0"/>
                <a:cs typeface="Times New Roman" panose="02020603050405020304" pitchFamily="18" charset="0"/>
              </a:rPr>
              <a:t>TextGenerationFinetuningConfig</a:t>
            </a:r>
            <a:r>
              <a:rPr lang="en-US" sz="1200" b="0" dirty="0">
                <a:latin typeface="Times New Roman" panose="02020603050405020304" pitchFamily="18" charset="0"/>
                <a:cs typeface="Times New Roman" panose="02020603050405020304" pitchFamily="18" charset="0"/>
              </a:rPr>
              <a:t>.</a:t>
            </a:r>
          </a:p>
          <a:p>
            <a:pPr lvl="1" algn="just">
              <a:buClr>
                <a:srgbClr val="95C11E"/>
              </a:buClr>
            </a:pPr>
            <a:r>
              <a:rPr lang="en-US" sz="1200" b="0" dirty="0">
                <a:latin typeface="Times New Roman" panose="02020603050405020304" pitchFamily="18" charset="0"/>
                <a:cs typeface="Times New Roman" panose="02020603050405020304" pitchFamily="18" charset="0"/>
              </a:rPr>
              <a:t> Implement fine-tuning with the help of </a:t>
            </a:r>
            <a:r>
              <a:rPr lang="en-US" sz="1200" b="0" dirty="0" err="1">
                <a:latin typeface="Times New Roman" panose="02020603050405020304" pitchFamily="18" charset="0"/>
                <a:cs typeface="Times New Roman" panose="02020603050405020304" pitchFamily="18" charset="0"/>
              </a:rPr>
              <a:t>finetune_model</a:t>
            </a:r>
            <a:r>
              <a:rPr lang="en-US" sz="1200" b="0" dirty="0">
                <a:latin typeface="Times New Roman" panose="02020603050405020304" pitchFamily="18" charset="0"/>
                <a:cs typeface="Times New Roman" panose="02020603050405020304" pitchFamily="18" charset="0"/>
              </a:rPr>
              <a:t>.</a:t>
            </a:r>
            <a:endParaRPr lang="fr-FR" sz="1200" b="0" dirty="0">
              <a:latin typeface="Times New Roman" panose="02020603050405020304" pitchFamily="18" charset="0"/>
              <a:cs typeface="Times New Roman" panose="02020603050405020304" pitchFamily="18" charset="0"/>
            </a:endParaRPr>
          </a:p>
        </p:txBody>
      </p:sp>
      <p:sp>
        <p:nvSpPr>
          <p:cNvPr id="18" name="TextBox 78">
            <a:extLst>
              <a:ext uri="{FF2B5EF4-FFF2-40B4-BE49-F238E27FC236}">
                <a16:creationId xmlns:a16="http://schemas.microsoft.com/office/drawing/2014/main" id="{C7E16027-A6E9-723C-329F-839C953393A2}"/>
              </a:ext>
            </a:extLst>
          </p:cNvPr>
          <p:cNvSpPr txBox="1"/>
          <p:nvPr>
            <p:custDataLst>
              <p:tags r:id="rId6"/>
            </p:custDataLst>
          </p:nvPr>
        </p:nvSpPr>
        <p:spPr>
          <a:xfrm>
            <a:off x="704439" y="4870288"/>
            <a:ext cx="4459909" cy="830997"/>
          </a:xfrm>
          <a:prstGeom prst="rect">
            <a:avLst/>
          </a:prstGeom>
        </p:spPr>
        <p:txBody>
          <a:bodyPr wrap="square">
            <a:spAutoFit/>
          </a:bodyPr>
          <a:lstStyle>
            <a:defPPr>
              <a:defRPr lang="fr-FR"/>
            </a:defPPr>
            <a:lvl2pPr marL="136525" lvl="1" indent="-136525">
              <a:buClr>
                <a:schemeClr val="accent1"/>
              </a:buClr>
              <a:buSzPct val="100000"/>
              <a:buFont typeface="Wingdings" pitchFamily="2" charset="2"/>
              <a:buChar char="§"/>
              <a:defRPr sz="1400" b="1"/>
            </a:lvl2pPr>
          </a:lstStyle>
          <a:p>
            <a:pPr marL="0" lvl="1" indent="0" algn="just">
              <a:buClr>
                <a:srgbClr val="95C11E"/>
              </a:buClr>
              <a:buFont typeface="Wingdings" pitchFamily="2" charset="2"/>
              <a:buNone/>
            </a:pPr>
            <a:r>
              <a:rPr lang="en-US" sz="1200" b="0" dirty="0">
                <a:latin typeface="Times New Roman" panose="02020603050405020304" pitchFamily="18" charset="0"/>
                <a:cs typeface="Times New Roman" panose="02020603050405020304" pitchFamily="18" charset="0"/>
              </a:rPr>
              <a:t>Training Process: Begin with 163 instances for training, utilizing 3 epochs, with a batch size of 4 per device and a total batch size of 8. </a:t>
            </a:r>
            <a:r>
              <a:rPr lang="en-US" sz="1200" b="0" dirty="0" err="1">
                <a:latin typeface="Times New Roman" panose="02020603050405020304" pitchFamily="18" charset="0"/>
                <a:cs typeface="Times New Roman" panose="02020603050405020304" pitchFamily="18" charset="0"/>
              </a:rPr>
              <a:t>Also,implement</a:t>
            </a:r>
            <a:r>
              <a:rPr lang="en-US" sz="1200" b="0" dirty="0">
                <a:latin typeface="Times New Roman" panose="02020603050405020304" pitchFamily="18" charset="0"/>
                <a:cs typeface="Times New Roman" panose="02020603050405020304" pitchFamily="18" charset="0"/>
              </a:rPr>
              <a:t> 60 optimization steps along with 2 gradient accumulation </a:t>
            </a:r>
            <a:r>
              <a:rPr lang="en-US" sz="1200" b="0" dirty="0" err="1">
                <a:latin typeface="Times New Roman" panose="02020603050405020304" pitchFamily="18" charset="0"/>
                <a:cs typeface="Times New Roman" panose="02020603050405020304" pitchFamily="18" charset="0"/>
              </a:rPr>
              <a:t>steps.Utilize</a:t>
            </a:r>
            <a:r>
              <a:rPr lang="en-US" sz="1200" b="0" dirty="0">
                <a:latin typeface="Times New Roman" panose="02020603050405020304" pitchFamily="18" charset="0"/>
                <a:cs typeface="Times New Roman" panose="02020603050405020304" pitchFamily="18" charset="0"/>
              </a:rPr>
              <a:t> half precision (amp) for training on CPU.</a:t>
            </a:r>
            <a:endParaRPr lang="fr-FR" sz="1200" b="0" dirty="0">
              <a:latin typeface="Times New Roman" panose="02020603050405020304" pitchFamily="18" charset="0"/>
              <a:cs typeface="Times New Roman" panose="02020603050405020304" pitchFamily="18" charset="0"/>
            </a:endParaRPr>
          </a:p>
        </p:txBody>
      </p:sp>
      <p:sp>
        <p:nvSpPr>
          <p:cNvPr id="19" name="TextBox 86">
            <a:extLst>
              <a:ext uri="{FF2B5EF4-FFF2-40B4-BE49-F238E27FC236}">
                <a16:creationId xmlns:a16="http://schemas.microsoft.com/office/drawing/2014/main" id="{C3BCCE86-47B0-2261-8991-196E821C614C}"/>
              </a:ext>
            </a:extLst>
          </p:cNvPr>
          <p:cNvSpPr txBox="1"/>
          <p:nvPr>
            <p:custDataLst>
              <p:tags r:id="rId7"/>
            </p:custDataLst>
          </p:nvPr>
        </p:nvSpPr>
        <p:spPr>
          <a:xfrm>
            <a:off x="7061032" y="5135779"/>
            <a:ext cx="4958592" cy="646331"/>
          </a:xfrm>
          <a:prstGeom prst="rect">
            <a:avLst/>
          </a:prstGeom>
        </p:spPr>
        <p:txBody>
          <a:bodyPr wrap="square">
            <a:spAutoFit/>
          </a:bodyPr>
          <a:lstStyle>
            <a:defPPr>
              <a:defRPr lang="fr-FR"/>
            </a:defPPr>
            <a:lvl2pPr marL="136525" lvl="1" indent="-136525">
              <a:buClr>
                <a:schemeClr val="accent1"/>
              </a:buClr>
              <a:buSzPct val="100000"/>
              <a:buFont typeface="Wingdings" pitchFamily="2" charset="2"/>
              <a:buChar char="§"/>
              <a:defRPr sz="1400" b="1"/>
            </a:lvl2pPr>
          </a:lstStyle>
          <a:p>
            <a:pPr marL="0" lvl="1" indent="0" algn="just">
              <a:buClr>
                <a:srgbClr val="95C11E"/>
              </a:buClr>
              <a:buFont typeface="Wingdings" pitchFamily="2" charset="2"/>
              <a:buNone/>
            </a:pPr>
            <a:r>
              <a:rPr lang="en-US" sz="1200" b="0" dirty="0">
                <a:latin typeface="Times New Roman" panose="02020603050405020304" pitchFamily="18" charset="0"/>
                <a:cs typeface="Times New Roman" panose="02020603050405020304" pitchFamily="18" charset="0"/>
              </a:rPr>
              <a:t>Evaluation and metrics: Assess with 2 instances, batch size of 4.The metrics consist of epoch (2.93), loss (2.9922), perplexity (19.96), runtime (31.38 seconds), and processing rates (~0.064 samples per second).</a:t>
            </a:r>
            <a:endParaRPr lang="fr-FR" sz="1200" b="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717F63-BB74-584A-9B51-957975270915}"/>
              </a:ext>
            </a:extLst>
          </p:cNvPr>
          <p:cNvSpPr/>
          <p:nvPr>
            <p:custDataLst>
              <p:tags r:id="rId8"/>
            </p:custDataLst>
          </p:nvPr>
        </p:nvSpPr>
        <p:spPr>
          <a:xfrm>
            <a:off x="806753" y="2181990"/>
            <a:ext cx="4278828" cy="1015663"/>
          </a:xfrm>
          <a:prstGeom prst="rect">
            <a:avLst/>
          </a:prstGeom>
        </p:spPr>
        <p:txBody>
          <a:bodyPr wrap="square">
            <a:spAutoFit/>
          </a:bodyPr>
          <a:lstStyle/>
          <a:p>
            <a:pPr marL="0" lvl="1" algn="just">
              <a:buClr>
                <a:srgbClr val="95C11E"/>
              </a:buClr>
              <a:buSzPct val="100000"/>
            </a:pPr>
            <a:r>
              <a:rPr lang="en-US" sz="1200" dirty="0">
                <a:latin typeface="Times New Roman" panose="02020603050405020304" pitchFamily="18" charset="0"/>
                <a:cs typeface="Times New Roman" panose="02020603050405020304" pitchFamily="18" charset="0"/>
              </a:rPr>
              <a:t> Importing necessary </a:t>
            </a:r>
            <a:r>
              <a:rPr lang="en-US" sz="1200" dirty="0" err="1">
                <a:latin typeface="Times New Roman" panose="02020603050405020304" pitchFamily="18" charset="0"/>
                <a:cs typeface="Times New Roman" panose="02020603050405020304" pitchFamily="18" charset="0"/>
              </a:rPr>
              <a:t>modules:Import</a:t>
            </a:r>
            <a:r>
              <a:rPr lang="en-US" sz="1200" dirty="0">
                <a:latin typeface="Times New Roman" panose="02020603050405020304" pitchFamily="18" charset="0"/>
                <a:cs typeface="Times New Roman" panose="02020603050405020304" pitchFamily="18" charset="0"/>
              </a:rPr>
              <a:t> required modules (</a:t>
            </a:r>
            <a:r>
              <a:rPr lang="en-US" sz="1200" dirty="0" err="1">
                <a:latin typeface="Times New Roman" panose="02020603050405020304" pitchFamily="18" charset="0"/>
                <a:cs typeface="Times New Roman" panose="02020603050405020304" pitchFamily="18" charset="0"/>
              </a:rPr>
              <a:t>TrainingArguments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ModelArguments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DataArguments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FinetuningArguments,TextGenerationFinetuningConfig</a:t>
            </a:r>
            <a:r>
              <a:rPr lang="en-US" sz="1200" dirty="0">
                <a:latin typeface="Times New Roman" panose="02020603050405020304" pitchFamily="18" charset="0"/>
                <a:cs typeface="Times New Roman" panose="02020603050405020304" pitchFamily="18" charset="0"/>
              </a:rPr>
              <a:t>) containing necessary </a:t>
            </a:r>
            <a:r>
              <a:rPr lang="en-US" sz="1200" dirty="0" err="1">
                <a:latin typeface="Times New Roman" panose="02020603050405020304" pitchFamily="18" charset="0"/>
                <a:cs typeface="Times New Roman" panose="02020603050405020304" pitchFamily="18" charset="0"/>
              </a:rPr>
              <a:t>classes.Also</a:t>
            </a:r>
            <a:r>
              <a:rPr lang="en-US" sz="1200" dirty="0">
                <a:latin typeface="Times New Roman" panose="02020603050405020304" pitchFamily="18" charset="0"/>
                <a:cs typeface="Times New Roman" panose="02020603050405020304" pitchFamily="18" charset="0"/>
              </a:rPr>
              <a:t> import the </a:t>
            </a:r>
            <a:r>
              <a:rPr lang="en-US" sz="1200" dirty="0" err="1">
                <a:latin typeface="Times New Roman" panose="02020603050405020304" pitchFamily="18" charset="0"/>
                <a:cs typeface="Times New Roman" panose="02020603050405020304" pitchFamily="18" charset="0"/>
              </a:rPr>
              <a:t>finetune_model</a:t>
            </a:r>
            <a:r>
              <a:rPr lang="en-US" sz="1200" dirty="0">
                <a:latin typeface="Times New Roman" panose="02020603050405020304" pitchFamily="18" charset="0"/>
                <a:cs typeface="Times New Roman" panose="02020603050405020304" pitchFamily="18" charset="0"/>
              </a:rPr>
              <a:t> to carry out fine-tuning.</a:t>
            </a:r>
            <a:endParaRPr lang="fr-FR" sz="12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8CAF66A3-98B5-7E97-3364-8E10BE59A2BF}"/>
              </a:ext>
            </a:extLst>
          </p:cNvPr>
          <p:cNvSpPr/>
          <p:nvPr>
            <p:custDataLst>
              <p:tags r:id="rId9"/>
            </p:custDataLst>
          </p:nvPr>
        </p:nvSpPr>
        <p:spPr>
          <a:xfrm>
            <a:off x="802258" y="3323653"/>
            <a:ext cx="3649050" cy="1384995"/>
          </a:xfrm>
          <a:prstGeom prst="rect">
            <a:avLst/>
          </a:prstGeom>
        </p:spPr>
        <p:txBody>
          <a:bodyPr wrap="square">
            <a:spAutoFit/>
          </a:bodyPr>
          <a:lstStyle/>
          <a:p>
            <a:pPr marL="171450" lvl="1" indent="-171450" algn="just">
              <a:buClr>
                <a:srgbClr val="95C11E"/>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Start the </a:t>
            </a:r>
            <a:r>
              <a:rPr lang="en-US" sz="1200" dirty="0" err="1">
                <a:latin typeface="Times New Roman" panose="02020603050405020304" pitchFamily="18" charset="0"/>
                <a:cs typeface="Times New Roman" panose="02020603050405020304" pitchFamily="18" charset="0"/>
              </a:rPr>
              <a:t>ModelArguments</a:t>
            </a:r>
            <a:r>
              <a:rPr lang="en-US" sz="1200" dirty="0">
                <a:latin typeface="Times New Roman" panose="02020603050405020304" pitchFamily="18" charset="0"/>
                <a:cs typeface="Times New Roman" panose="02020603050405020304" pitchFamily="18" charset="0"/>
              </a:rPr>
              <a:t> with the model path "meta-llama/Meta-llama-3-BB".</a:t>
            </a:r>
          </a:p>
          <a:p>
            <a:pPr marL="171450" lvl="1" indent="-171450" algn="just">
              <a:buClr>
                <a:srgbClr val="95C11E"/>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Create </a:t>
            </a:r>
            <a:r>
              <a:rPr lang="en-US" sz="1200" dirty="0" err="1">
                <a:latin typeface="Times New Roman" panose="02020603050405020304" pitchFamily="18" charset="0"/>
                <a:cs typeface="Times New Roman" panose="02020603050405020304" pitchFamily="18" charset="0"/>
              </a:rPr>
              <a:t>DataArguments</a:t>
            </a:r>
            <a:r>
              <a:rPr lang="en-US" sz="1200" dirty="0">
                <a:latin typeface="Times New Roman" panose="02020603050405020304" pitchFamily="18" charset="0"/>
                <a:cs typeface="Times New Roman" panose="02020603050405020304" pitchFamily="18" charset="0"/>
              </a:rPr>
              <a:t> for training using "</a:t>
            </a:r>
            <a:r>
              <a:rPr lang="en-US" sz="1200" dirty="0" err="1">
                <a:latin typeface="Times New Roman" panose="02020603050405020304" pitchFamily="18" charset="0"/>
                <a:cs typeface="Times New Roman" panose="02020603050405020304" pitchFamily="18" charset="0"/>
              </a:rPr>
              <a:t>reduced_alpaca_data_corrected.json</a:t>
            </a:r>
            <a:r>
              <a:rPr lang="en-US" sz="1200" dirty="0">
                <a:latin typeface="Times New Roman" panose="02020603050405020304" pitchFamily="18" charset="0"/>
                <a:cs typeface="Times New Roman" panose="02020603050405020304" pitchFamily="18" charset="0"/>
              </a:rPr>
              <a:t>" and splitting 1% for validation.</a:t>
            </a:r>
          </a:p>
          <a:p>
            <a:pPr marL="171450" lvl="1" indent="-171450" algn="just">
              <a:buClr>
                <a:srgbClr val="95C11E"/>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Set up </a:t>
            </a:r>
            <a:r>
              <a:rPr lang="en-US" sz="1200" dirty="0" err="1">
                <a:latin typeface="Times New Roman" panose="02020603050405020304" pitchFamily="18" charset="0"/>
                <a:cs typeface="Times New Roman" panose="02020603050405020304" pitchFamily="18" charset="0"/>
              </a:rPr>
              <a:t>TrainingArguments</a:t>
            </a:r>
            <a:r>
              <a:rPr lang="en-US" sz="1200" dirty="0">
                <a:latin typeface="Times New Roman" panose="02020603050405020304" pitchFamily="18" charset="0"/>
                <a:cs typeface="Times New Roman" panose="02020603050405020304" pitchFamily="18" charset="0"/>
              </a:rPr>
              <a:t> with specified output directory, 3 epochs, batch sizes, and logging.</a:t>
            </a:r>
            <a:endParaRPr lang="fr-FR" sz="1200" dirty="0">
              <a:latin typeface="Times New Roman" panose="02020603050405020304" pitchFamily="18" charset="0"/>
              <a:cs typeface="Times New Roman" panose="02020603050405020304" pitchFamily="18" charset="0"/>
            </a:endParaRPr>
          </a:p>
        </p:txBody>
      </p:sp>
      <p:sp>
        <p:nvSpPr>
          <p:cNvPr id="24" name="Ellipse 17">
            <a:extLst>
              <a:ext uri="{FF2B5EF4-FFF2-40B4-BE49-F238E27FC236}">
                <a16:creationId xmlns:a16="http://schemas.microsoft.com/office/drawing/2014/main" id="{E2F85128-FAA9-A43A-AE04-DEF5E6DE9710}"/>
              </a:ext>
            </a:extLst>
          </p:cNvPr>
          <p:cNvSpPr/>
          <p:nvPr/>
        </p:nvSpPr>
        <p:spPr>
          <a:xfrm>
            <a:off x="5865848" y="1542363"/>
            <a:ext cx="252000" cy="252000"/>
          </a:xfrm>
          <a:prstGeom prst="ellipse">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bg1"/>
                </a:solidFill>
                <a:latin typeface="Times New Roman" panose="02020603050405020304" pitchFamily="18" charset="0"/>
                <a:cs typeface="Times New Roman" panose="02020603050405020304" pitchFamily="18" charset="0"/>
              </a:rPr>
              <a:t>1</a:t>
            </a:r>
          </a:p>
        </p:txBody>
      </p:sp>
      <p:sp>
        <p:nvSpPr>
          <p:cNvPr id="25" name="Ellipse 18">
            <a:extLst>
              <a:ext uri="{FF2B5EF4-FFF2-40B4-BE49-F238E27FC236}">
                <a16:creationId xmlns:a16="http://schemas.microsoft.com/office/drawing/2014/main" id="{A8FBAC64-9474-0FB2-C6A3-3AA2E1C8DA51}"/>
              </a:ext>
            </a:extLst>
          </p:cNvPr>
          <p:cNvSpPr/>
          <p:nvPr/>
        </p:nvSpPr>
        <p:spPr>
          <a:xfrm>
            <a:off x="6796050" y="1927084"/>
            <a:ext cx="252000" cy="252000"/>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bg1"/>
                </a:solidFill>
                <a:latin typeface="Times New Roman" panose="02020603050405020304" pitchFamily="18" charset="0"/>
                <a:cs typeface="Times New Roman" panose="02020603050405020304" pitchFamily="18" charset="0"/>
              </a:rPr>
              <a:t>2</a:t>
            </a:r>
          </a:p>
        </p:txBody>
      </p:sp>
      <p:sp>
        <p:nvSpPr>
          <p:cNvPr id="2" name="Title 8">
            <a:extLst>
              <a:ext uri="{FF2B5EF4-FFF2-40B4-BE49-F238E27FC236}">
                <a16:creationId xmlns:a16="http://schemas.microsoft.com/office/drawing/2014/main" id="{FAEC4FBB-CC51-EBC0-5130-EF41E3429F04}"/>
              </a:ext>
            </a:extLst>
          </p:cNvPr>
          <p:cNvSpPr txBox="1">
            <a:spLocks/>
          </p:cNvSpPr>
          <p:nvPr/>
        </p:nvSpPr>
        <p:spPr>
          <a:xfrm>
            <a:off x="381000" y="373696"/>
            <a:ext cx="2799080" cy="467995"/>
          </a:xfrm>
          <a:prstGeom prst="rect">
            <a:avLst/>
          </a:prstGeom>
          <a:solidFill>
            <a:schemeClr val="accent2">
              <a:lumMod val="60000"/>
              <a:lumOff val="40000"/>
            </a:schemeClr>
          </a:solidFill>
          <a:ln w="19050" algn="ctr">
            <a:solidFill>
              <a:schemeClr val="bg1"/>
            </a:solidFill>
            <a:miter lim="800000"/>
            <a:headEnd/>
            <a:tailEnd/>
          </a:ln>
        </p:spPr>
        <p:txBody>
          <a:bodyPr vert="horz" wrap="square" lIns="88900" tIns="72000" rIns="72000" bIns="8890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04 Process Flow</a:t>
            </a:r>
          </a:p>
        </p:txBody>
      </p:sp>
      <p:grpSp>
        <p:nvGrpSpPr>
          <p:cNvPr id="8" name="Groupe 41">
            <a:extLst>
              <a:ext uri="{FF2B5EF4-FFF2-40B4-BE49-F238E27FC236}">
                <a16:creationId xmlns:a16="http://schemas.microsoft.com/office/drawing/2014/main" id="{8208EE78-4497-EB7F-4D59-1BC8E1D28196}"/>
              </a:ext>
            </a:extLst>
          </p:cNvPr>
          <p:cNvGrpSpPr>
            <a:grpSpLocks noChangeAspect="1"/>
          </p:cNvGrpSpPr>
          <p:nvPr>
            <p:custDataLst>
              <p:tags r:id="rId10"/>
            </p:custDataLst>
          </p:nvPr>
        </p:nvGrpSpPr>
        <p:grpSpPr>
          <a:xfrm flipH="1">
            <a:off x="12056174" y="34951"/>
            <a:ext cx="125666" cy="900072"/>
            <a:chOff x="2159540" y="2336247"/>
            <a:chExt cx="864000" cy="3168000"/>
          </a:xfrm>
        </p:grpSpPr>
        <p:sp>
          <p:nvSpPr>
            <p:cNvPr id="9" name="Triangle isocèle 42">
              <a:extLst>
                <a:ext uri="{FF2B5EF4-FFF2-40B4-BE49-F238E27FC236}">
                  <a16:creationId xmlns:a16="http://schemas.microsoft.com/office/drawing/2014/main" id="{A6493562-667A-54F4-7B88-F3E69B6868E3}"/>
                </a:ext>
              </a:extLst>
            </p:cNvPr>
            <p:cNvSpPr/>
            <p:nvPr/>
          </p:nvSpPr>
          <p:spPr>
            <a:xfrm>
              <a:off x="2159540" y="3920247"/>
              <a:ext cx="864000" cy="1584000"/>
            </a:xfrm>
            <a:prstGeom prst="triangle">
              <a:avLst/>
            </a:prstGeom>
            <a:solidFill>
              <a:schemeClr val="bg1">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err="1">
                <a:solidFill>
                  <a:schemeClr val="tx1"/>
                </a:solidFill>
                <a:latin typeface="Space Grotesk" pitchFamily="2" charset="77"/>
                <a:cs typeface="Space Grotesk" pitchFamily="2" charset="77"/>
              </a:endParaRPr>
            </a:p>
          </p:txBody>
        </p:sp>
        <p:sp>
          <p:nvSpPr>
            <p:cNvPr id="10" name="Triangle isocèle 43">
              <a:extLst>
                <a:ext uri="{FF2B5EF4-FFF2-40B4-BE49-F238E27FC236}">
                  <a16:creationId xmlns:a16="http://schemas.microsoft.com/office/drawing/2014/main" id="{8722D720-9C2E-95FF-A171-507EAAF14686}"/>
                </a:ext>
              </a:extLst>
            </p:cNvPr>
            <p:cNvSpPr/>
            <p:nvPr/>
          </p:nvSpPr>
          <p:spPr>
            <a:xfrm flipV="1">
              <a:off x="2159540" y="2336247"/>
              <a:ext cx="864000" cy="1584000"/>
            </a:xfrm>
            <a:prstGeom prst="triangle">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err="1">
                <a:solidFill>
                  <a:schemeClr val="tx1"/>
                </a:solidFill>
                <a:latin typeface="Space Grotesk" pitchFamily="2" charset="77"/>
                <a:cs typeface="Space Grotesk" pitchFamily="2" charset="77"/>
              </a:endParaRPr>
            </a:p>
          </p:txBody>
        </p:sp>
        <p:sp>
          <p:nvSpPr>
            <p:cNvPr id="12" name="Triangle isocèle 47">
              <a:extLst>
                <a:ext uri="{FF2B5EF4-FFF2-40B4-BE49-F238E27FC236}">
                  <a16:creationId xmlns:a16="http://schemas.microsoft.com/office/drawing/2014/main" id="{3C66A692-E526-9E6F-D20B-2DC781468AD7}"/>
                </a:ext>
              </a:extLst>
            </p:cNvPr>
            <p:cNvSpPr/>
            <p:nvPr/>
          </p:nvSpPr>
          <p:spPr>
            <a:xfrm rot="16200000" flipV="1">
              <a:off x="791540" y="3704247"/>
              <a:ext cx="3168000" cy="432000"/>
            </a:xfrm>
            <a:prstGeom prst="triangle">
              <a:avLst/>
            </a:prstGeom>
            <a:solidFill>
              <a:schemeClr val="bg1">
                <a:alpha val="81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err="1">
                <a:solidFill>
                  <a:schemeClr val="tx1"/>
                </a:solidFill>
                <a:latin typeface="Space Grotesk" pitchFamily="2" charset="77"/>
                <a:cs typeface="Space Grotesk" pitchFamily="2" charset="77"/>
              </a:endParaRPr>
            </a:p>
          </p:txBody>
        </p:sp>
      </p:grpSp>
      <p:sp>
        <p:nvSpPr>
          <p:cNvPr id="34" name="Rectangle: Rounded Corners 33">
            <a:extLst>
              <a:ext uri="{FF2B5EF4-FFF2-40B4-BE49-F238E27FC236}">
                <a16:creationId xmlns:a16="http://schemas.microsoft.com/office/drawing/2014/main" id="{C481CDA1-1EC1-48A2-E35F-AF9AB48B48EE}"/>
              </a:ext>
            </a:extLst>
          </p:cNvPr>
          <p:cNvSpPr/>
          <p:nvPr/>
        </p:nvSpPr>
        <p:spPr>
          <a:xfrm>
            <a:off x="4948600" y="417169"/>
            <a:ext cx="2294800" cy="52573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accent1">
                    <a:lumMod val="50000"/>
                  </a:schemeClr>
                </a:solidFill>
                <a:latin typeface="Times New Roman" panose="02020603050405020304" pitchFamily="18" charset="0"/>
                <a:cs typeface="Times New Roman" panose="02020603050405020304" pitchFamily="18" charset="0"/>
              </a:rPr>
              <a:t>FINE TUNING APPROACH</a:t>
            </a:r>
            <a:endParaRPr lang="en-IN" sz="1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Box 86">
            <a:extLst>
              <a:ext uri="{FF2B5EF4-FFF2-40B4-BE49-F238E27FC236}">
                <a16:creationId xmlns:a16="http://schemas.microsoft.com/office/drawing/2014/main" id="{798C2911-E108-802C-78CD-2E3CC399C9CA}"/>
              </a:ext>
            </a:extLst>
          </p:cNvPr>
          <p:cNvSpPr txBox="1"/>
          <p:nvPr>
            <p:custDataLst>
              <p:tags r:id="rId11"/>
            </p:custDataLst>
          </p:nvPr>
        </p:nvSpPr>
        <p:spPr>
          <a:xfrm>
            <a:off x="3883517" y="6199775"/>
            <a:ext cx="4958592" cy="461665"/>
          </a:xfrm>
          <a:prstGeom prst="rect">
            <a:avLst/>
          </a:prstGeom>
        </p:spPr>
        <p:txBody>
          <a:bodyPr wrap="square">
            <a:spAutoFit/>
          </a:bodyPr>
          <a:lstStyle>
            <a:defPPr>
              <a:defRPr lang="fr-FR"/>
            </a:defPPr>
            <a:lvl2pPr marL="136525" lvl="1" indent="-136525">
              <a:buClr>
                <a:schemeClr val="accent1"/>
              </a:buClr>
              <a:buSzPct val="100000"/>
              <a:buFont typeface="Wingdings" pitchFamily="2" charset="2"/>
              <a:buChar char="§"/>
              <a:defRPr sz="1400" b="1"/>
            </a:lvl2pPr>
          </a:lstStyle>
          <a:p>
            <a:pPr marL="0" lvl="1" indent="0" algn="just">
              <a:buClr>
                <a:srgbClr val="95C11E"/>
              </a:buClr>
              <a:buFont typeface="Wingdings" pitchFamily="2" charset="2"/>
              <a:buNone/>
            </a:pPr>
            <a:r>
              <a:rPr lang="en-US" sz="1200" b="0" dirty="0">
                <a:latin typeface="Times New Roman" panose="02020603050405020304" pitchFamily="18" charset="0"/>
                <a:cs typeface="Times New Roman" panose="02020603050405020304" pitchFamily="18" charset="0"/>
              </a:rPr>
              <a:t>Completion: Finish training </a:t>
            </a:r>
            <a:r>
              <a:rPr lang="en-US" sz="1200" b="0" dirty="0" err="1">
                <a:latin typeface="Times New Roman" panose="02020603050405020304" pitchFamily="18" charset="0"/>
                <a:cs typeface="Times New Roman" panose="02020603050405020304" pitchFamily="18" charset="0"/>
              </a:rPr>
              <a:t>successfully.Store</a:t>
            </a:r>
            <a:r>
              <a:rPr lang="en-US" sz="1200" b="0" dirty="0">
                <a:latin typeface="Times New Roman" panose="02020603050405020304" pitchFamily="18" charset="0"/>
                <a:cs typeface="Times New Roman" panose="02020603050405020304" pitchFamily="18" charset="0"/>
              </a:rPr>
              <a:t> model checkpoint and tokenizer configuration in the ./</a:t>
            </a:r>
            <a:r>
              <a:rPr lang="en-US" sz="1200" b="0" dirty="0" err="1">
                <a:latin typeface="Times New Roman" panose="02020603050405020304" pitchFamily="18" charset="0"/>
                <a:cs typeface="Times New Roman" panose="02020603050405020304" pitchFamily="18" charset="0"/>
              </a:rPr>
              <a:t>tmp</a:t>
            </a:r>
            <a:r>
              <a:rPr lang="en-US" sz="1200" b="0" dirty="0">
                <a:latin typeface="Times New Roman" panose="02020603050405020304" pitchFamily="18" charset="0"/>
                <a:cs typeface="Times New Roman" panose="02020603050405020304" pitchFamily="18" charset="0"/>
              </a:rPr>
              <a:t> folder.</a:t>
            </a:r>
            <a:endParaRPr lang="fr-FR" sz="1200" b="0" dirty="0">
              <a:latin typeface="Times New Roman" panose="02020603050405020304" pitchFamily="18" charset="0"/>
              <a:cs typeface="Times New Roman" panose="02020603050405020304" pitchFamily="18" charset="0"/>
            </a:endParaRPr>
          </a:p>
        </p:txBody>
      </p:sp>
      <p:sp>
        <p:nvSpPr>
          <p:cNvPr id="6" name="Ellipse 18">
            <a:extLst>
              <a:ext uri="{FF2B5EF4-FFF2-40B4-BE49-F238E27FC236}">
                <a16:creationId xmlns:a16="http://schemas.microsoft.com/office/drawing/2014/main" id="{13A9FA31-1F15-AA02-E1AF-0F416AF2B63D}"/>
              </a:ext>
            </a:extLst>
          </p:cNvPr>
          <p:cNvSpPr/>
          <p:nvPr/>
        </p:nvSpPr>
        <p:spPr>
          <a:xfrm>
            <a:off x="6629908" y="2998655"/>
            <a:ext cx="252000" cy="252000"/>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bg1"/>
                </a:solidFill>
                <a:latin typeface="Times New Roman" panose="02020603050405020304" pitchFamily="18" charset="0"/>
                <a:cs typeface="Times New Roman" panose="02020603050405020304" pitchFamily="18" charset="0"/>
              </a:rPr>
              <a:t>3</a:t>
            </a:r>
          </a:p>
        </p:txBody>
      </p:sp>
      <p:sp>
        <p:nvSpPr>
          <p:cNvPr id="7" name="Ellipse 18">
            <a:extLst>
              <a:ext uri="{FF2B5EF4-FFF2-40B4-BE49-F238E27FC236}">
                <a16:creationId xmlns:a16="http://schemas.microsoft.com/office/drawing/2014/main" id="{A7B13584-40B0-87F9-C7B3-6B6C8E459001}"/>
              </a:ext>
            </a:extLst>
          </p:cNvPr>
          <p:cNvSpPr/>
          <p:nvPr/>
        </p:nvSpPr>
        <p:spPr>
          <a:xfrm>
            <a:off x="5079968" y="2821738"/>
            <a:ext cx="252000" cy="252000"/>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bg1"/>
                </a:solidFill>
                <a:latin typeface="Times New Roman" panose="02020603050405020304" pitchFamily="18" charset="0"/>
                <a:cs typeface="Times New Roman" panose="02020603050405020304" pitchFamily="18" charset="0"/>
              </a:rPr>
              <a:t>4</a:t>
            </a:r>
          </a:p>
        </p:txBody>
      </p:sp>
      <p:sp>
        <p:nvSpPr>
          <p:cNvPr id="11" name="Ellipse 18">
            <a:extLst>
              <a:ext uri="{FF2B5EF4-FFF2-40B4-BE49-F238E27FC236}">
                <a16:creationId xmlns:a16="http://schemas.microsoft.com/office/drawing/2014/main" id="{BA09D228-2B66-C906-D2B0-C0DDFAF01B74}"/>
              </a:ext>
            </a:extLst>
          </p:cNvPr>
          <p:cNvSpPr/>
          <p:nvPr/>
        </p:nvSpPr>
        <p:spPr>
          <a:xfrm>
            <a:off x="4511745" y="3821556"/>
            <a:ext cx="252000" cy="252000"/>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bg1"/>
                </a:solidFill>
                <a:latin typeface="Times New Roman" panose="02020603050405020304" pitchFamily="18" charset="0"/>
                <a:cs typeface="Times New Roman" panose="02020603050405020304" pitchFamily="18" charset="0"/>
              </a:rPr>
              <a:t>5</a:t>
            </a:r>
          </a:p>
        </p:txBody>
      </p:sp>
      <p:sp>
        <p:nvSpPr>
          <p:cNvPr id="22" name="Ellipse 18">
            <a:extLst>
              <a:ext uri="{FF2B5EF4-FFF2-40B4-BE49-F238E27FC236}">
                <a16:creationId xmlns:a16="http://schemas.microsoft.com/office/drawing/2014/main" id="{D132E9A6-337E-4D2F-CFC6-D2C5125789CD}"/>
              </a:ext>
            </a:extLst>
          </p:cNvPr>
          <p:cNvSpPr/>
          <p:nvPr/>
        </p:nvSpPr>
        <p:spPr>
          <a:xfrm>
            <a:off x="4940082" y="4519137"/>
            <a:ext cx="252000" cy="252000"/>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bg1"/>
                </a:solidFill>
                <a:latin typeface="Times New Roman" panose="02020603050405020304" pitchFamily="18" charset="0"/>
                <a:cs typeface="Times New Roman" panose="02020603050405020304" pitchFamily="18" charset="0"/>
              </a:rPr>
              <a:t>6</a:t>
            </a:r>
          </a:p>
        </p:txBody>
      </p:sp>
      <p:sp>
        <p:nvSpPr>
          <p:cNvPr id="23" name="Ellipse 18">
            <a:extLst>
              <a:ext uri="{FF2B5EF4-FFF2-40B4-BE49-F238E27FC236}">
                <a16:creationId xmlns:a16="http://schemas.microsoft.com/office/drawing/2014/main" id="{E260780B-F11C-93B2-977D-29DE045D48F5}"/>
              </a:ext>
            </a:extLst>
          </p:cNvPr>
          <p:cNvSpPr/>
          <p:nvPr/>
        </p:nvSpPr>
        <p:spPr>
          <a:xfrm>
            <a:off x="6686448" y="4284215"/>
            <a:ext cx="252000" cy="252000"/>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bg1"/>
                </a:solidFill>
                <a:latin typeface="Times New Roman" panose="02020603050405020304" pitchFamily="18" charset="0"/>
                <a:cs typeface="Times New Roman" panose="02020603050405020304" pitchFamily="18" charset="0"/>
              </a:rPr>
              <a:t>7</a:t>
            </a:r>
          </a:p>
        </p:txBody>
      </p:sp>
      <p:sp>
        <p:nvSpPr>
          <p:cNvPr id="31" name="Ellipse 18">
            <a:extLst>
              <a:ext uri="{FF2B5EF4-FFF2-40B4-BE49-F238E27FC236}">
                <a16:creationId xmlns:a16="http://schemas.microsoft.com/office/drawing/2014/main" id="{A16E1B39-1091-07F5-5A41-31CB119C1EC5}"/>
              </a:ext>
            </a:extLst>
          </p:cNvPr>
          <p:cNvSpPr/>
          <p:nvPr/>
        </p:nvSpPr>
        <p:spPr>
          <a:xfrm>
            <a:off x="6909770" y="5285787"/>
            <a:ext cx="252000" cy="252000"/>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bg1"/>
                </a:solidFill>
                <a:latin typeface="Times New Roman" panose="02020603050405020304" pitchFamily="18" charset="0"/>
                <a:cs typeface="Times New Roman" panose="02020603050405020304" pitchFamily="18" charset="0"/>
              </a:rPr>
              <a:t>8</a:t>
            </a:r>
          </a:p>
        </p:txBody>
      </p:sp>
      <p:sp>
        <p:nvSpPr>
          <p:cNvPr id="32" name="Ellipse 18">
            <a:extLst>
              <a:ext uri="{FF2B5EF4-FFF2-40B4-BE49-F238E27FC236}">
                <a16:creationId xmlns:a16="http://schemas.microsoft.com/office/drawing/2014/main" id="{6E1A4278-B4F6-6734-0B05-1C05CD07E216}"/>
              </a:ext>
            </a:extLst>
          </p:cNvPr>
          <p:cNvSpPr/>
          <p:nvPr/>
        </p:nvSpPr>
        <p:spPr>
          <a:xfrm>
            <a:off x="6131342" y="5884775"/>
            <a:ext cx="252000" cy="252000"/>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bg1"/>
                </a:solidFill>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1558193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8DEF1"/>
            </a:gs>
            <a:gs pos="45000">
              <a:schemeClr val="accent6">
                <a:lumMod val="40000"/>
                <a:lumOff val="60000"/>
              </a:schemeClr>
            </a:gs>
          </a:gsLst>
          <a:lin ang="0" scaled="1"/>
          <a:tileRect/>
        </a:gradFill>
        <a:effectLst/>
      </p:bgPr>
    </p:bg>
    <p:spTree>
      <p:nvGrpSpPr>
        <p:cNvPr id="1" name=""/>
        <p:cNvGrpSpPr/>
        <p:nvPr/>
      </p:nvGrpSpPr>
      <p:grpSpPr>
        <a:xfrm>
          <a:off x="0" y="0"/>
          <a:ext cx="0" cy="0"/>
          <a:chOff x="0" y="0"/>
          <a:chExt cx="0" cy="0"/>
        </a:xfrm>
      </p:grpSpPr>
      <p:graphicFrame>
        <p:nvGraphicFramePr>
          <p:cNvPr id="13" name="Espace réservé du contenu 7">
            <a:extLst>
              <a:ext uri="{FF2B5EF4-FFF2-40B4-BE49-F238E27FC236}">
                <a16:creationId xmlns:a16="http://schemas.microsoft.com/office/drawing/2014/main" id="{AAB4A504-479C-3FCE-6948-A8F7ED5135E5}"/>
              </a:ext>
            </a:extLst>
          </p:cNvPr>
          <p:cNvGraphicFramePr>
            <a:graphicFrameLocks/>
          </p:cNvGraphicFramePr>
          <p:nvPr>
            <p:custDataLst>
              <p:tags r:id="rId1"/>
            </p:custDataLst>
          </p:nvPr>
        </p:nvGraphicFramePr>
        <p:xfrm>
          <a:off x="1381065" y="1446213"/>
          <a:ext cx="8929687" cy="462756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Rectangle 13">
            <a:extLst>
              <a:ext uri="{FF2B5EF4-FFF2-40B4-BE49-F238E27FC236}">
                <a16:creationId xmlns:a16="http://schemas.microsoft.com/office/drawing/2014/main" id="{BA3B0401-D5D7-AAF4-4322-CF863FF1CBB7}"/>
              </a:ext>
            </a:extLst>
          </p:cNvPr>
          <p:cNvSpPr/>
          <p:nvPr>
            <p:custDataLst>
              <p:tags r:id="rId2"/>
            </p:custDataLst>
          </p:nvPr>
        </p:nvSpPr>
        <p:spPr>
          <a:xfrm>
            <a:off x="7085774" y="1723940"/>
            <a:ext cx="4443197" cy="1200329"/>
          </a:xfrm>
          <a:prstGeom prst="rect">
            <a:avLst/>
          </a:prstGeom>
        </p:spPr>
        <p:txBody>
          <a:bodyPr wrap="square">
            <a:spAutoFit/>
          </a:bodyPr>
          <a:lstStyle/>
          <a:p>
            <a:pPr marL="0" lvl="1" algn="just">
              <a:buClr>
                <a:srgbClr val="95C11E"/>
              </a:buClr>
              <a:buSzPct val="100000"/>
            </a:pPr>
            <a:r>
              <a:rPr lang="en-US" sz="1200" dirty="0">
                <a:latin typeface="Times New Roman" panose="02020603050405020304" pitchFamily="18" charset="0"/>
                <a:cs typeface="Times New Roman" panose="02020603050405020304" pitchFamily="18" charset="0"/>
              </a:rPr>
              <a:t>Create functions to:</a:t>
            </a:r>
          </a:p>
          <a:p>
            <a:pPr marL="285750" lvl="1" indent="-285750" algn="just">
              <a:buClr>
                <a:srgbClr val="95C11E"/>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Perform Information extraction on texts and documents with the use of pdfminer.six and PyPDF2.</a:t>
            </a:r>
          </a:p>
          <a:p>
            <a:pPr marL="285750" lvl="1" indent="-285750" algn="just">
              <a:buClr>
                <a:srgbClr val="95C11E"/>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Character Text splitter (Split the text into chunks that can be penetrated by the human mind effortlessly).</a:t>
            </a:r>
          </a:p>
          <a:p>
            <a:pPr marL="285750" lvl="1" indent="-285750" algn="just">
              <a:buClr>
                <a:srgbClr val="95C11E"/>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Design the vector store (FAISS, OllamaEmbeddings)</a:t>
            </a:r>
            <a:endParaRPr lang="fr-FR" sz="12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B5051273-93F4-A376-A2B7-6B9898DEAE71}"/>
              </a:ext>
            </a:extLst>
          </p:cNvPr>
          <p:cNvSpPr/>
          <p:nvPr>
            <p:custDataLst>
              <p:tags r:id="rId3"/>
            </p:custDataLst>
          </p:nvPr>
        </p:nvSpPr>
        <p:spPr>
          <a:xfrm>
            <a:off x="863944" y="1346548"/>
            <a:ext cx="4622455" cy="461665"/>
          </a:xfrm>
          <a:prstGeom prst="rect">
            <a:avLst/>
          </a:prstGeom>
        </p:spPr>
        <p:txBody>
          <a:bodyPr wrap="square">
            <a:spAutoFit/>
          </a:bodyPr>
          <a:lstStyle/>
          <a:p>
            <a:pPr marL="0" lvl="1" algn="just">
              <a:buClr>
                <a:srgbClr val="95C11E"/>
              </a:buClr>
              <a:buSzPct val="100000"/>
            </a:pPr>
            <a:r>
              <a:rPr lang="en-US" sz="1200" dirty="0">
                <a:latin typeface="Times New Roman" panose="02020603050405020304" pitchFamily="18" charset="0"/>
                <a:cs typeface="Times New Roman" panose="02020603050405020304" pitchFamily="18" charset="0"/>
              </a:rPr>
              <a:t>Environment Setup: Set up dependencies (Streamlit, LangChain, PyPDF2, FAISS, dotenv) and import environment variables.</a:t>
            </a:r>
            <a:endParaRPr lang="fr-FR" sz="1200" dirty="0">
              <a:latin typeface="Times New Roman" panose="02020603050405020304" pitchFamily="18" charset="0"/>
              <a:cs typeface="Times New Roman" panose="02020603050405020304" pitchFamily="18" charset="0"/>
            </a:endParaRPr>
          </a:p>
        </p:txBody>
      </p:sp>
      <p:sp>
        <p:nvSpPr>
          <p:cNvPr id="16" name="TextBox 51">
            <a:extLst>
              <a:ext uri="{FF2B5EF4-FFF2-40B4-BE49-F238E27FC236}">
                <a16:creationId xmlns:a16="http://schemas.microsoft.com/office/drawing/2014/main" id="{678E34D8-E4BA-7FA0-74F1-6E863B89D5BA}"/>
              </a:ext>
            </a:extLst>
          </p:cNvPr>
          <p:cNvSpPr txBox="1"/>
          <p:nvPr>
            <p:custDataLst>
              <p:tags r:id="rId4"/>
            </p:custDataLst>
          </p:nvPr>
        </p:nvSpPr>
        <p:spPr>
          <a:xfrm>
            <a:off x="6893544" y="3248939"/>
            <a:ext cx="4635427" cy="461665"/>
          </a:xfrm>
          <a:prstGeom prst="rect">
            <a:avLst/>
          </a:prstGeom>
        </p:spPr>
        <p:txBody>
          <a:bodyPr wrap="square">
            <a:spAutoFit/>
          </a:bodyPr>
          <a:lstStyle>
            <a:defPPr>
              <a:defRPr lang="fr-FR"/>
            </a:defPPr>
            <a:lvl2pPr marL="136525" lvl="1" indent="-136525">
              <a:buClr>
                <a:schemeClr val="accent1"/>
              </a:buClr>
              <a:buSzPct val="100000"/>
              <a:buFont typeface="Wingdings" pitchFamily="2" charset="2"/>
              <a:buChar char="§"/>
              <a:defRPr sz="1400" b="1"/>
            </a:lvl2pPr>
          </a:lstStyle>
          <a:p>
            <a:pPr marL="0" lvl="1" indent="0" algn="just">
              <a:buClr>
                <a:srgbClr val="95C11E"/>
              </a:buClr>
              <a:buFont typeface="Wingdings" pitchFamily="2" charset="2"/>
              <a:buNone/>
            </a:pPr>
            <a:r>
              <a:rPr lang="en-US" sz="1200" b="0" dirty="0">
                <a:latin typeface="Times New Roman" panose="02020603050405020304" pitchFamily="18" charset="0"/>
                <a:cs typeface="Times New Roman" panose="02020603050405020304" pitchFamily="18" charset="0"/>
              </a:rPr>
              <a:t>The user must set up a conversational chain, or a LangChain or RAG .Handle User input </a:t>
            </a:r>
            <a:endParaRPr lang="fr-FR" sz="1200" b="0" dirty="0">
              <a:latin typeface="Times New Roman" panose="02020603050405020304" pitchFamily="18" charset="0"/>
              <a:cs typeface="Times New Roman" panose="02020603050405020304" pitchFamily="18" charset="0"/>
            </a:endParaRPr>
          </a:p>
        </p:txBody>
      </p:sp>
      <p:sp>
        <p:nvSpPr>
          <p:cNvPr id="17" name="TextBox 84">
            <a:extLst>
              <a:ext uri="{FF2B5EF4-FFF2-40B4-BE49-F238E27FC236}">
                <a16:creationId xmlns:a16="http://schemas.microsoft.com/office/drawing/2014/main" id="{629129E0-1E7E-CAF5-9229-A9423201524A}"/>
              </a:ext>
            </a:extLst>
          </p:cNvPr>
          <p:cNvSpPr txBox="1"/>
          <p:nvPr>
            <p:custDataLst>
              <p:tags r:id="rId5"/>
            </p:custDataLst>
          </p:nvPr>
        </p:nvSpPr>
        <p:spPr>
          <a:xfrm>
            <a:off x="7097582" y="4213524"/>
            <a:ext cx="4496706" cy="461665"/>
          </a:xfrm>
          <a:prstGeom prst="rect">
            <a:avLst/>
          </a:prstGeom>
        </p:spPr>
        <p:txBody>
          <a:bodyPr wrap="square">
            <a:spAutoFit/>
          </a:bodyPr>
          <a:lstStyle>
            <a:defPPr>
              <a:defRPr lang="fr-FR"/>
            </a:defPPr>
            <a:lvl2pPr marL="136525" lvl="1" indent="-136525">
              <a:buClr>
                <a:schemeClr val="accent1"/>
              </a:buClr>
              <a:buSzPct val="100000"/>
              <a:buFont typeface="Wingdings" pitchFamily="2" charset="2"/>
              <a:buChar char="§"/>
              <a:defRPr sz="1400" b="1"/>
            </a:lvl2pPr>
          </a:lstStyle>
          <a:p>
            <a:pPr marL="0" lvl="1" indent="0" algn="just">
              <a:buClr>
                <a:srgbClr val="95C11E"/>
              </a:buClr>
              <a:buFont typeface="Wingdings" pitchFamily="2" charset="2"/>
              <a:buNone/>
            </a:pPr>
            <a:r>
              <a:rPr lang="en-US" sz="1200" b="0" dirty="0">
                <a:latin typeface="Times New Roman" panose="02020603050405020304" pitchFamily="18" charset="0"/>
                <a:cs typeface="Times New Roman" panose="02020603050405020304" pitchFamily="18" charset="0"/>
              </a:rPr>
              <a:t>Handle Queries: Handle user inputs with the conversational chain and update the chat history: LangChain, ConversationBufferMemory.</a:t>
            </a:r>
            <a:endParaRPr lang="fr-FR" sz="1200" b="0" dirty="0">
              <a:latin typeface="Times New Roman" panose="02020603050405020304" pitchFamily="18" charset="0"/>
              <a:cs typeface="Times New Roman" panose="02020603050405020304" pitchFamily="18" charset="0"/>
            </a:endParaRPr>
          </a:p>
        </p:txBody>
      </p:sp>
      <p:sp>
        <p:nvSpPr>
          <p:cNvPr id="18" name="TextBox 78">
            <a:extLst>
              <a:ext uri="{FF2B5EF4-FFF2-40B4-BE49-F238E27FC236}">
                <a16:creationId xmlns:a16="http://schemas.microsoft.com/office/drawing/2014/main" id="{C7E16027-A6E9-723C-329F-839C953393A2}"/>
              </a:ext>
            </a:extLst>
          </p:cNvPr>
          <p:cNvSpPr txBox="1"/>
          <p:nvPr>
            <p:custDataLst>
              <p:tags r:id="rId6"/>
            </p:custDataLst>
          </p:nvPr>
        </p:nvSpPr>
        <p:spPr>
          <a:xfrm>
            <a:off x="889834" y="4772084"/>
            <a:ext cx="4313627" cy="646331"/>
          </a:xfrm>
          <a:prstGeom prst="rect">
            <a:avLst/>
          </a:prstGeom>
        </p:spPr>
        <p:txBody>
          <a:bodyPr wrap="square">
            <a:spAutoFit/>
          </a:bodyPr>
          <a:lstStyle>
            <a:defPPr>
              <a:defRPr lang="fr-FR"/>
            </a:defPPr>
            <a:lvl2pPr marL="136525" lvl="1" indent="-136525">
              <a:buClr>
                <a:schemeClr val="accent1"/>
              </a:buClr>
              <a:buSzPct val="100000"/>
              <a:buFont typeface="Wingdings" pitchFamily="2" charset="2"/>
              <a:buChar char="§"/>
              <a:defRPr sz="1400" b="1"/>
            </a:lvl2pPr>
          </a:lstStyle>
          <a:p>
            <a:pPr marL="0" lvl="1" indent="0" algn="just">
              <a:buClr>
                <a:srgbClr val="95C11E"/>
              </a:buClr>
              <a:buFont typeface="Wingdings" pitchFamily="2" charset="2"/>
              <a:buNone/>
            </a:pPr>
            <a:r>
              <a:rPr lang="en-US" sz="1200" b="0" dirty="0">
                <a:latin typeface="Times New Roman" panose="02020603050405020304" pitchFamily="18" charset="0"/>
                <a:cs typeface="Times New Roman" panose="02020603050405020304" pitchFamily="18" charset="0"/>
              </a:rPr>
              <a:t>Process PDFs: Summarize text, process it on a sentence level, build a vector store, and start the conversational retrieval chain with Llama 3, also known as ChatGroq and RAG</a:t>
            </a:r>
            <a:endParaRPr lang="fr-FR" sz="1200" b="0" dirty="0">
              <a:latin typeface="Times New Roman" panose="02020603050405020304" pitchFamily="18" charset="0"/>
              <a:cs typeface="Times New Roman" panose="02020603050405020304" pitchFamily="18" charset="0"/>
            </a:endParaRPr>
          </a:p>
        </p:txBody>
      </p:sp>
      <p:sp>
        <p:nvSpPr>
          <p:cNvPr id="19" name="TextBox 86">
            <a:extLst>
              <a:ext uri="{FF2B5EF4-FFF2-40B4-BE49-F238E27FC236}">
                <a16:creationId xmlns:a16="http://schemas.microsoft.com/office/drawing/2014/main" id="{C3BCCE86-47B0-2261-8991-196E821C614C}"/>
              </a:ext>
            </a:extLst>
          </p:cNvPr>
          <p:cNvSpPr txBox="1"/>
          <p:nvPr>
            <p:custDataLst>
              <p:tags r:id="rId7"/>
            </p:custDataLst>
          </p:nvPr>
        </p:nvSpPr>
        <p:spPr>
          <a:xfrm>
            <a:off x="6921067" y="5528582"/>
            <a:ext cx="4673221" cy="461665"/>
          </a:xfrm>
          <a:prstGeom prst="rect">
            <a:avLst/>
          </a:prstGeom>
        </p:spPr>
        <p:txBody>
          <a:bodyPr wrap="square">
            <a:spAutoFit/>
          </a:bodyPr>
          <a:lstStyle>
            <a:defPPr>
              <a:defRPr lang="fr-FR"/>
            </a:defPPr>
            <a:lvl2pPr marL="136525" lvl="1" indent="-136525">
              <a:buClr>
                <a:schemeClr val="accent1"/>
              </a:buClr>
              <a:buSzPct val="100000"/>
              <a:buFont typeface="Wingdings" pitchFamily="2" charset="2"/>
              <a:buChar char="§"/>
              <a:defRPr sz="1400" b="1"/>
            </a:lvl2pPr>
          </a:lstStyle>
          <a:p>
            <a:pPr marL="0" lvl="1" indent="0" algn="just">
              <a:buClr>
                <a:srgbClr val="95C11E"/>
              </a:buClr>
              <a:buFont typeface="Wingdings" pitchFamily="2" charset="2"/>
              <a:buNone/>
            </a:pPr>
            <a:r>
              <a:rPr lang="en-US" sz="1200" b="0" dirty="0">
                <a:latin typeface="Times New Roman" panose="02020603050405020304" pitchFamily="18" charset="0"/>
                <a:cs typeface="Times New Roman" panose="02020603050405020304" pitchFamily="18" charset="0"/>
              </a:rPr>
              <a:t>Deploy and Test: Install the app to a relevant device/assets and do the functionality testing of the selected app.</a:t>
            </a:r>
            <a:endParaRPr lang="fr-FR" sz="1200" b="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717F63-BB74-584A-9B51-957975270915}"/>
              </a:ext>
            </a:extLst>
          </p:cNvPr>
          <p:cNvSpPr/>
          <p:nvPr>
            <p:custDataLst>
              <p:tags r:id="rId8"/>
            </p:custDataLst>
          </p:nvPr>
        </p:nvSpPr>
        <p:spPr>
          <a:xfrm>
            <a:off x="889835" y="2458051"/>
            <a:ext cx="4124874" cy="461665"/>
          </a:xfrm>
          <a:prstGeom prst="rect">
            <a:avLst/>
          </a:prstGeom>
        </p:spPr>
        <p:txBody>
          <a:bodyPr wrap="square">
            <a:spAutoFit/>
          </a:bodyPr>
          <a:lstStyle/>
          <a:p>
            <a:pPr marL="0" lvl="1" algn="just">
              <a:buClr>
                <a:srgbClr val="95C11E"/>
              </a:buClr>
              <a:buSzPct val="100000"/>
            </a:pPr>
            <a:r>
              <a:rPr lang="en-US" sz="1200" dirty="0">
                <a:latin typeface="Times New Roman" panose="02020603050405020304" pitchFamily="18" charset="0"/>
                <a:cs typeface="Times New Roman" panose="02020603050405020304" pitchFamily="18" charset="0"/>
              </a:rPr>
              <a:t>Initialize Streamlit App: Designate title and icon of the app as well as its layout, and other session state related parameters.</a:t>
            </a:r>
            <a:endParaRPr lang="fr-FR" sz="12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8CAF66A3-98B5-7E97-3364-8E10BE59A2BF}"/>
              </a:ext>
            </a:extLst>
          </p:cNvPr>
          <p:cNvSpPr/>
          <p:nvPr>
            <p:custDataLst>
              <p:tags r:id="rId9"/>
            </p:custDataLst>
          </p:nvPr>
        </p:nvSpPr>
        <p:spPr>
          <a:xfrm>
            <a:off x="889834" y="3562726"/>
            <a:ext cx="3644272" cy="646331"/>
          </a:xfrm>
          <a:prstGeom prst="rect">
            <a:avLst/>
          </a:prstGeom>
        </p:spPr>
        <p:txBody>
          <a:bodyPr wrap="square">
            <a:spAutoFit/>
          </a:bodyPr>
          <a:lstStyle/>
          <a:p>
            <a:pPr marL="0" lvl="1" algn="just">
              <a:buClr>
                <a:srgbClr val="95C11E"/>
              </a:buClr>
              <a:buSzPct val="100000"/>
            </a:pPr>
            <a:r>
              <a:rPr lang="en-US" sz="1200" dirty="0">
                <a:latin typeface="Times New Roman" panose="02020603050405020304" pitchFamily="18" charset="0"/>
                <a:cs typeface="Times New Roman" panose="02020603050405020304" pitchFamily="18" charset="0"/>
              </a:rPr>
              <a:t>Build User Interface: With these it entails including features such as the header section, text input bar, chat history viewer, and PDF uploading feature</a:t>
            </a:r>
            <a:endParaRPr lang="fr-FR" sz="1200" dirty="0">
              <a:latin typeface="Times New Roman" panose="02020603050405020304" pitchFamily="18" charset="0"/>
              <a:cs typeface="Times New Roman" panose="02020603050405020304" pitchFamily="18" charset="0"/>
            </a:endParaRPr>
          </a:p>
        </p:txBody>
      </p:sp>
      <p:sp>
        <p:nvSpPr>
          <p:cNvPr id="24" name="Ellipse 17">
            <a:extLst>
              <a:ext uri="{FF2B5EF4-FFF2-40B4-BE49-F238E27FC236}">
                <a16:creationId xmlns:a16="http://schemas.microsoft.com/office/drawing/2014/main" id="{E2F85128-FAA9-A43A-AE04-DEF5E6DE9710}"/>
              </a:ext>
            </a:extLst>
          </p:cNvPr>
          <p:cNvSpPr/>
          <p:nvPr/>
        </p:nvSpPr>
        <p:spPr>
          <a:xfrm>
            <a:off x="5845908" y="1534788"/>
            <a:ext cx="252000" cy="252000"/>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Times New Roman" panose="02020603050405020304" pitchFamily="18" charset="0"/>
                <a:cs typeface="Times New Roman" panose="02020603050405020304" pitchFamily="18" charset="0"/>
              </a:rPr>
              <a:t>1</a:t>
            </a:r>
          </a:p>
        </p:txBody>
      </p:sp>
      <p:sp>
        <p:nvSpPr>
          <p:cNvPr id="25" name="Ellipse 18">
            <a:extLst>
              <a:ext uri="{FF2B5EF4-FFF2-40B4-BE49-F238E27FC236}">
                <a16:creationId xmlns:a16="http://schemas.microsoft.com/office/drawing/2014/main" id="{A8FBAC64-9474-0FB2-C6A3-3AA2E1C8DA51}"/>
              </a:ext>
            </a:extLst>
          </p:cNvPr>
          <p:cNvSpPr/>
          <p:nvPr/>
        </p:nvSpPr>
        <p:spPr>
          <a:xfrm>
            <a:off x="6796050" y="1927084"/>
            <a:ext cx="252000" cy="252000"/>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Times New Roman" panose="02020603050405020304" pitchFamily="18" charset="0"/>
                <a:cs typeface="Times New Roman" panose="02020603050405020304" pitchFamily="18" charset="0"/>
              </a:rPr>
              <a:t>2</a:t>
            </a:r>
          </a:p>
        </p:txBody>
      </p:sp>
      <p:sp>
        <p:nvSpPr>
          <p:cNvPr id="26" name="Ellipse 19">
            <a:extLst>
              <a:ext uri="{FF2B5EF4-FFF2-40B4-BE49-F238E27FC236}">
                <a16:creationId xmlns:a16="http://schemas.microsoft.com/office/drawing/2014/main" id="{94E32B84-EB29-CADC-8A73-1DC05E6C01AC}"/>
              </a:ext>
            </a:extLst>
          </p:cNvPr>
          <p:cNvSpPr/>
          <p:nvPr/>
        </p:nvSpPr>
        <p:spPr>
          <a:xfrm>
            <a:off x="6669067" y="3126633"/>
            <a:ext cx="252000" cy="252000"/>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Times New Roman" panose="02020603050405020304" pitchFamily="18" charset="0"/>
                <a:cs typeface="Times New Roman" panose="02020603050405020304" pitchFamily="18" charset="0"/>
              </a:rPr>
              <a:t>3</a:t>
            </a:r>
          </a:p>
        </p:txBody>
      </p:sp>
      <p:sp>
        <p:nvSpPr>
          <p:cNvPr id="27" name="Ellipse 20">
            <a:extLst>
              <a:ext uri="{FF2B5EF4-FFF2-40B4-BE49-F238E27FC236}">
                <a16:creationId xmlns:a16="http://schemas.microsoft.com/office/drawing/2014/main" id="{12DDBFE4-F9F6-4016-31A3-ED1325BE4BA1}"/>
              </a:ext>
            </a:extLst>
          </p:cNvPr>
          <p:cNvSpPr/>
          <p:nvPr/>
        </p:nvSpPr>
        <p:spPr>
          <a:xfrm>
            <a:off x="5010167" y="2906098"/>
            <a:ext cx="252000" cy="252000"/>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Times New Roman" panose="02020603050405020304" pitchFamily="18" charset="0"/>
                <a:cs typeface="Times New Roman" panose="02020603050405020304" pitchFamily="18" charset="0"/>
              </a:rPr>
              <a:t>4</a:t>
            </a:r>
          </a:p>
        </p:txBody>
      </p:sp>
      <p:sp>
        <p:nvSpPr>
          <p:cNvPr id="28" name="Ellipse 21">
            <a:extLst>
              <a:ext uri="{FF2B5EF4-FFF2-40B4-BE49-F238E27FC236}">
                <a16:creationId xmlns:a16="http://schemas.microsoft.com/office/drawing/2014/main" id="{8943A671-6B7D-59CB-5F19-18B766D61BFE}"/>
              </a:ext>
            </a:extLst>
          </p:cNvPr>
          <p:cNvSpPr/>
          <p:nvPr/>
        </p:nvSpPr>
        <p:spPr>
          <a:xfrm>
            <a:off x="4501250" y="3817977"/>
            <a:ext cx="252000" cy="252000"/>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Times New Roman" panose="02020603050405020304" pitchFamily="18" charset="0"/>
                <a:cs typeface="Times New Roman" panose="02020603050405020304" pitchFamily="18" charset="0"/>
              </a:rPr>
              <a:t>5</a:t>
            </a:r>
          </a:p>
        </p:txBody>
      </p:sp>
      <p:sp>
        <p:nvSpPr>
          <p:cNvPr id="29" name="Ellipse 22">
            <a:extLst>
              <a:ext uri="{FF2B5EF4-FFF2-40B4-BE49-F238E27FC236}">
                <a16:creationId xmlns:a16="http://schemas.microsoft.com/office/drawing/2014/main" id="{14B13184-1C99-D73E-3148-BF85DE265290}"/>
              </a:ext>
            </a:extLst>
          </p:cNvPr>
          <p:cNvSpPr/>
          <p:nvPr/>
        </p:nvSpPr>
        <p:spPr>
          <a:xfrm>
            <a:off x="6683032" y="4322226"/>
            <a:ext cx="252000" cy="252000"/>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Times New Roman" panose="02020603050405020304" pitchFamily="18" charset="0"/>
                <a:cs typeface="Times New Roman" panose="02020603050405020304" pitchFamily="18" charset="0"/>
              </a:rPr>
              <a:t>7</a:t>
            </a:r>
          </a:p>
        </p:txBody>
      </p:sp>
      <p:sp>
        <p:nvSpPr>
          <p:cNvPr id="30" name="Ellipse 23">
            <a:extLst>
              <a:ext uri="{FF2B5EF4-FFF2-40B4-BE49-F238E27FC236}">
                <a16:creationId xmlns:a16="http://schemas.microsoft.com/office/drawing/2014/main" id="{54026AE4-4B08-29BE-74F2-49CF89FE923D}"/>
              </a:ext>
            </a:extLst>
          </p:cNvPr>
          <p:cNvSpPr/>
          <p:nvPr/>
        </p:nvSpPr>
        <p:spPr>
          <a:xfrm>
            <a:off x="6809032" y="5342500"/>
            <a:ext cx="252000" cy="252000"/>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Times New Roman" panose="02020603050405020304" pitchFamily="18" charset="0"/>
                <a:cs typeface="Times New Roman" panose="02020603050405020304" pitchFamily="18" charset="0"/>
              </a:rPr>
              <a:t>8</a:t>
            </a:r>
          </a:p>
        </p:txBody>
      </p:sp>
      <p:sp>
        <p:nvSpPr>
          <p:cNvPr id="33" name="Ellipse 26">
            <a:extLst>
              <a:ext uri="{FF2B5EF4-FFF2-40B4-BE49-F238E27FC236}">
                <a16:creationId xmlns:a16="http://schemas.microsoft.com/office/drawing/2014/main" id="{10B5FDD0-5B11-4293-22DD-770BBCB4CAD6}"/>
              </a:ext>
            </a:extLst>
          </p:cNvPr>
          <p:cNvSpPr/>
          <p:nvPr/>
        </p:nvSpPr>
        <p:spPr>
          <a:xfrm>
            <a:off x="4978726" y="4605423"/>
            <a:ext cx="252000" cy="252000"/>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Times New Roman" panose="02020603050405020304" pitchFamily="18" charset="0"/>
                <a:cs typeface="Times New Roman" panose="02020603050405020304" pitchFamily="18" charset="0"/>
              </a:rPr>
              <a:t>6</a:t>
            </a:r>
          </a:p>
        </p:txBody>
      </p:sp>
      <p:sp>
        <p:nvSpPr>
          <p:cNvPr id="2" name="Title 8">
            <a:extLst>
              <a:ext uri="{FF2B5EF4-FFF2-40B4-BE49-F238E27FC236}">
                <a16:creationId xmlns:a16="http://schemas.microsoft.com/office/drawing/2014/main" id="{FAEC4FBB-CC51-EBC0-5130-EF41E3429F04}"/>
              </a:ext>
            </a:extLst>
          </p:cNvPr>
          <p:cNvSpPr txBox="1">
            <a:spLocks/>
          </p:cNvSpPr>
          <p:nvPr/>
        </p:nvSpPr>
        <p:spPr>
          <a:xfrm>
            <a:off x="381000" y="373696"/>
            <a:ext cx="2799080" cy="467995"/>
          </a:xfrm>
          <a:prstGeom prst="rect">
            <a:avLst/>
          </a:prstGeom>
          <a:solidFill>
            <a:schemeClr val="accent6">
              <a:lumMod val="60000"/>
              <a:lumOff val="40000"/>
            </a:schemeClr>
          </a:solidFill>
          <a:ln w="19050" algn="ctr">
            <a:solidFill>
              <a:schemeClr val="bg1"/>
            </a:solidFill>
            <a:miter lim="800000"/>
            <a:headEnd/>
            <a:tailEnd/>
          </a:ln>
        </p:spPr>
        <p:txBody>
          <a:bodyPr vert="horz" wrap="square" lIns="88900" tIns="72000" rIns="72000" bIns="8890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04 Process Flow</a:t>
            </a:r>
          </a:p>
        </p:txBody>
      </p:sp>
      <p:grpSp>
        <p:nvGrpSpPr>
          <p:cNvPr id="8" name="Groupe 41">
            <a:extLst>
              <a:ext uri="{FF2B5EF4-FFF2-40B4-BE49-F238E27FC236}">
                <a16:creationId xmlns:a16="http://schemas.microsoft.com/office/drawing/2014/main" id="{8208EE78-4497-EB7F-4D59-1BC8E1D28196}"/>
              </a:ext>
            </a:extLst>
          </p:cNvPr>
          <p:cNvGrpSpPr>
            <a:grpSpLocks noChangeAspect="1"/>
          </p:cNvGrpSpPr>
          <p:nvPr>
            <p:custDataLst>
              <p:tags r:id="rId10"/>
            </p:custDataLst>
          </p:nvPr>
        </p:nvGrpSpPr>
        <p:grpSpPr>
          <a:xfrm flipH="1">
            <a:off x="12056174" y="34951"/>
            <a:ext cx="125666" cy="900072"/>
            <a:chOff x="2159540" y="2336247"/>
            <a:chExt cx="864000" cy="3168000"/>
          </a:xfrm>
        </p:grpSpPr>
        <p:sp>
          <p:nvSpPr>
            <p:cNvPr id="9" name="Triangle isocèle 42">
              <a:extLst>
                <a:ext uri="{FF2B5EF4-FFF2-40B4-BE49-F238E27FC236}">
                  <a16:creationId xmlns:a16="http://schemas.microsoft.com/office/drawing/2014/main" id="{A6493562-667A-54F4-7B88-F3E69B6868E3}"/>
                </a:ext>
              </a:extLst>
            </p:cNvPr>
            <p:cNvSpPr/>
            <p:nvPr/>
          </p:nvSpPr>
          <p:spPr>
            <a:xfrm>
              <a:off x="2159540" y="3920247"/>
              <a:ext cx="864000" cy="1584000"/>
            </a:xfrm>
            <a:prstGeom prst="triangle">
              <a:avLst/>
            </a:prstGeom>
            <a:solidFill>
              <a:schemeClr val="bg1">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err="1">
                <a:solidFill>
                  <a:schemeClr val="tx1"/>
                </a:solidFill>
                <a:latin typeface="Space Grotesk" pitchFamily="2" charset="77"/>
                <a:cs typeface="Space Grotesk" pitchFamily="2" charset="77"/>
              </a:endParaRPr>
            </a:p>
          </p:txBody>
        </p:sp>
        <p:sp>
          <p:nvSpPr>
            <p:cNvPr id="10" name="Triangle isocèle 43">
              <a:extLst>
                <a:ext uri="{FF2B5EF4-FFF2-40B4-BE49-F238E27FC236}">
                  <a16:creationId xmlns:a16="http://schemas.microsoft.com/office/drawing/2014/main" id="{8722D720-9C2E-95FF-A171-507EAAF14686}"/>
                </a:ext>
              </a:extLst>
            </p:cNvPr>
            <p:cNvSpPr/>
            <p:nvPr/>
          </p:nvSpPr>
          <p:spPr>
            <a:xfrm flipV="1">
              <a:off x="2159540" y="2336247"/>
              <a:ext cx="864000" cy="1584000"/>
            </a:xfrm>
            <a:prstGeom prst="triangle">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err="1">
                <a:solidFill>
                  <a:schemeClr val="tx1"/>
                </a:solidFill>
                <a:latin typeface="Space Grotesk" pitchFamily="2" charset="77"/>
                <a:cs typeface="Space Grotesk" pitchFamily="2" charset="77"/>
              </a:endParaRPr>
            </a:p>
          </p:txBody>
        </p:sp>
        <p:sp>
          <p:nvSpPr>
            <p:cNvPr id="12" name="Triangle isocèle 47">
              <a:extLst>
                <a:ext uri="{FF2B5EF4-FFF2-40B4-BE49-F238E27FC236}">
                  <a16:creationId xmlns:a16="http://schemas.microsoft.com/office/drawing/2014/main" id="{3C66A692-E526-9E6F-D20B-2DC781468AD7}"/>
                </a:ext>
              </a:extLst>
            </p:cNvPr>
            <p:cNvSpPr/>
            <p:nvPr/>
          </p:nvSpPr>
          <p:spPr>
            <a:xfrm rot="16200000" flipV="1">
              <a:off x="791540" y="3704247"/>
              <a:ext cx="3168000" cy="432000"/>
            </a:xfrm>
            <a:prstGeom prst="triangle">
              <a:avLst/>
            </a:prstGeom>
            <a:solidFill>
              <a:schemeClr val="bg1">
                <a:alpha val="81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err="1">
                <a:solidFill>
                  <a:schemeClr val="tx1"/>
                </a:solidFill>
                <a:latin typeface="Space Grotesk" pitchFamily="2" charset="77"/>
                <a:cs typeface="Space Grotesk" pitchFamily="2" charset="77"/>
              </a:endParaRPr>
            </a:p>
          </p:txBody>
        </p:sp>
      </p:grpSp>
      <p:sp>
        <p:nvSpPr>
          <p:cNvPr id="34" name="Rectangle: Rounded Corners 33">
            <a:extLst>
              <a:ext uri="{FF2B5EF4-FFF2-40B4-BE49-F238E27FC236}">
                <a16:creationId xmlns:a16="http://schemas.microsoft.com/office/drawing/2014/main" id="{C481CDA1-1EC1-48A2-E35F-AF9AB48B48EE}"/>
              </a:ext>
            </a:extLst>
          </p:cNvPr>
          <p:cNvSpPr/>
          <p:nvPr/>
        </p:nvSpPr>
        <p:spPr>
          <a:xfrm>
            <a:off x="5104726" y="372761"/>
            <a:ext cx="2294800" cy="52573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accent1">
                    <a:lumMod val="50000"/>
                  </a:schemeClr>
                </a:solidFill>
                <a:latin typeface="Times New Roman" panose="02020603050405020304" pitchFamily="18" charset="0"/>
                <a:cs typeface="Times New Roman" panose="02020603050405020304" pitchFamily="18" charset="0"/>
              </a:rPr>
              <a:t>RAG APPROACH</a:t>
            </a:r>
            <a:endParaRPr lang="en-IN" sz="1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5374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alphaModFix amt="19000"/>
          </a:blip>
          <a:tile tx="0" ty="0" sx="100000" sy="100000" flip="none" algn="tl"/>
        </a:blipFill>
        <a:effectLst/>
      </p:bgPr>
    </p:bg>
    <p:spTree>
      <p:nvGrpSpPr>
        <p:cNvPr id="1" name=""/>
        <p:cNvGrpSpPr/>
        <p:nvPr/>
      </p:nvGrpSpPr>
      <p:grpSpPr>
        <a:xfrm>
          <a:off x="0" y="0"/>
          <a:ext cx="0" cy="0"/>
          <a:chOff x="0" y="0"/>
          <a:chExt cx="0" cy="0"/>
        </a:xfrm>
      </p:grpSpPr>
      <p:sp>
        <p:nvSpPr>
          <p:cNvPr id="11" name="Title 8">
            <a:extLst>
              <a:ext uri="{FF2B5EF4-FFF2-40B4-BE49-F238E27FC236}">
                <a16:creationId xmlns:a16="http://schemas.microsoft.com/office/drawing/2014/main" id="{E90FD692-549A-3B74-1DCC-7A352B40F9D3}"/>
              </a:ext>
            </a:extLst>
          </p:cNvPr>
          <p:cNvSpPr txBox="1">
            <a:spLocks/>
          </p:cNvSpPr>
          <p:nvPr/>
        </p:nvSpPr>
        <p:spPr>
          <a:xfrm>
            <a:off x="381000" y="373696"/>
            <a:ext cx="2799080" cy="467995"/>
          </a:xfrm>
          <a:prstGeom prst="rect">
            <a:avLst/>
          </a:prstGeom>
          <a:solidFill>
            <a:schemeClr val="bg2">
              <a:lumMod val="75000"/>
            </a:schemeClr>
          </a:solidFill>
          <a:ln w="19050" algn="ctr">
            <a:solidFill>
              <a:schemeClr val="bg1"/>
            </a:solidFill>
            <a:miter lim="800000"/>
            <a:headEnd/>
            <a:tailEnd/>
          </a:ln>
        </p:spPr>
        <p:txBody>
          <a:bodyPr vert="horz" wrap="square" lIns="88900" tIns="72000" rIns="72000" bIns="8890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05 Architecture Diagram</a:t>
            </a:r>
          </a:p>
        </p:txBody>
      </p:sp>
      <p:sp>
        <p:nvSpPr>
          <p:cNvPr id="3" name="Flowchart: Terminator 2">
            <a:extLst>
              <a:ext uri="{FF2B5EF4-FFF2-40B4-BE49-F238E27FC236}">
                <a16:creationId xmlns:a16="http://schemas.microsoft.com/office/drawing/2014/main" id="{055811AA-976D-8EB7-9148-2E2A7E1E92C7}"/>
              </a:ext>
            </a:extLst>
          </p:cNvPr>
          <p:cNvSpPr/>
          <p:nvPr/>
        </p:nvSpPr>
        <p:spPr>
          <a:xfrm>
            <a:off x="5215095" y="373696"/>
            <a:ext cx="1809257" cy="550795"/>
          </a:xfrm>
          <a:prstGeom prst="flowChartTerminator">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FINETUNING</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C78CB7D-9447-F4A2-C129-2BC320C9EC19}"/>
              </a:ext>
            </a:extLst>
          </p:cNvPr>
          <p:cNvSpPr/>
          <p:nvPr/>
        </p:nvSpPr>
        <p:spPr>
          <a:xfrm>
            <a:off x="1838849" y="1467059"/>
            <a:ext cx="1487156" cy="743578"/>
          </a:xfrm>
          <a:prstGeom prst="roundRect">
            <a:avLst/>
          </a:prstGeom>
          <a:solidFill>
            <a:schemeClr val="tx1">
              <a:lumMod val="65000"/>
              <a:lumOff val="3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Install Intel Extension for transformers</a:t>
            </a:r>
            <a:endParaRPr lang="en-IN" sz="1200" dirty="0">
              <a:latin typeface="Times New Roman" panose="02020603050405020304" pitchFamily="18" charset="0"/>
              <a:cs typeface="Times New Roman" panose="02020603050405020304" pitchFamily="18" charset="0"/>
            </a:endParaRPr>
          </a:p>
        </p:txBody>
      </p:sp>
      <p:sp>
        <p:nvSpPr>
          <p:cNvPr id="8" name="Arrow: Down 7">
            <a:extLst>
              <a:ext uri="{FF2B5EF4-FFF2-40B4-BE49-F238E27FC236}">
                <a16:creationId xmlns:a16="http://schemas.microsoft.com/office/drawing/2014/main" id="{DC8197E5-267F-2E10-F08A-A2954944D1C0}"/>
              </a:ext>
            </a:extLst>
          </p:cNvPr>
          <p:cNvSpPr/>
          <p:nvPr/>
        </p:nvSpPr>
        <p:spPr>
          <a:xfrm rot="16200000" flipH="1">
            <a:off x="3525361" y="1639545"/>
            <a:ext cx="234309" cy="398604"/>
          </a:xfrm>
          <a:prstGeom prst="downArrow">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09678DAC-FCA3-9F2F-8F4D-A5DC8DE60E17}"/>
              </a:ext>
            </a:extLst>
          </p:cNvPr>
          <p:cNvSpPr/>
          <p:nvPr/>
        </p:nvSpPr>
        <p:spPr>
          <a:xfrm>
            <a:off x="3959026" y="1520089"/>
            <a:ext cx="1487156" cy="743578"/>
          </a:xfrm>
          <a:prstGeom prst="roundRect">
            <a:avLst/>
          </a:prstGeom>
          <a:solidFill>
            <a:schemeClr val="tx1">
              <a:lumMod val="65000"/>
              <a:lumOff val="3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Import essential packages/modules</a:t>
            </a:r>
            <a:endParaRPr lang="en-IN" sz="1200" dirty="0">
              <a:latin typeface="Times New Roman" panose="02020603050405020304" pitchFamily="18" charset="0"/>
              <a:cs typeface="Times New Roman" panose="02020603050405020304" pitchFamily="18" charset="0"/>
            </a:endParaRPr>
          </a:p>
        </p:txBody>
      </p:sp>
      <p:sp>
        <p:nvSpPr>
          <p:cNvPr id="10" name="Arrow: Down 9">
            <a:extLst>
              <a:ext uri="{FF2B5EF4-FFF2-40B4-BE49-F238E27FC236}">
                <a16:creationId xmlns:a16="http://schemas.microsoft.com/office/drawing/2014/main" id="{214D3415-0F16-6DF9-CD4A-2DDEB4B38E71}"/>
              </a:ext>
            </a:extLst>
          </p:cNvPr>
          <p:cNvSpPr/>
          <p:nvPr/>
        </p:nvSpPr>
        <p:spPr>
          <a:xfrm rot="16200000" flipH="1">
            <a:off x="5762747" y="1625662"/>
            <a:ext cx="234309" cy="398604"/>
          </a:xfrm>
          <a:prstGeom prst="downArrow">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ABC4473F-B026-DFFB-499E-65F24241E78F}"/>
              </a:ext>
            </a:extLst>
          </p:cNvPr>
          <p:cNvSpPr/>
          <p:nvPr/>
        </p:nvSpPr>
        <p:spPr>
          <a:xfrm>
            <a:off x="6313621" y="1520089"/>
            <a:ext cx="1487156" cy="743578"/>
          </a:xfrm>
          <a:prstGeom prst="roundRect">
            <a:avLst/>
          </a:prstGeom>
          <a:solidFill>
            <a:schemeClr val="tx1">
              <a:lumMod val="65000"/>
              <a:lumOff val="3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Setup configurations and Mixed </a:t>
            </a:r>
            <a:r>
              <a:rPr lang="en-US" sz="1200" dirty="0" err="1">
                <a:latin typeface="Times New Roman" panose="02020603050405020304" pitchFamily="18" charset="0"/>
                <a:cs typeface="Times New Roman" panose="02020603050405020304" pitchFamily="18" charset="0"/>
              </a:rPr>
              <a:t>Precison</a:t>
            </a:r>
            <a:r>
              <a:rPr lang="en-US" sz="1200" dirty="0">
                <a:latin typeface="Times New Roman" panose="02020603050405020304" pitchFamily="18" charset="0"/>
                <a:cs typeface="Times New Roman" panose="02020603050405020304" pitchFamily="18" charset="0"/>
              </a:rPr>
              <a:t> optimization</a:t>
            </a:r>
            <a:endParaRPr lang="en-IN" sz="1200" dirty="0">
              <a:latin typeface="Times New Roman" panose="02020603050405020304" pitchFamily="18" charset="0"/>
              <a:cs typeface="Times New Roman" panose="02020603050405020304" pitchFamily="18" charset="0"/>
            </a:endParaRPr>
          </a:p>
        </p:txBody>
      </p:sp>
      <p:sp>
        <p:nvSpPr>
          <p:cNvPr id="16" name="Arrow: Down 15">
            <a:extLst>
              <a:ext uri="{FF2B5EF4-FFF2-40B4-BE49-F238E27FC236}">
                <a16:creationId xmlns:a16="http://schemas.microsoft.com/office/drawing/2014/main" id="{9AC91771-0FD4-54E0-FD51-80B25C8ACBC8}"/>
              </a:ext>
            </a:extLst>
          </p:cNvPr>
          <p:cNvSpPr/>
          <p:nvPr/>
        </p:nvSpPr>
        <p:spPr>
          <a:xfrm flipH="1">
            <a:off x="6990274" y="2334778"/>
            <a:ext cx="234309" cy="398604"/>
          </a:xfrm>
          <a:prstGeom prst="downArrow">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5F83DA36-0501-4821-95FA-2B8D84E6A688}"/>
              </a:ext>
            </a:extLst>
          </p:cNvPr>
          <p:cNvSpPr/>
          <p:nvPr/>
        </p:nvSpPr>
        <p:spPr>
          <a:xfrm>
            <a:off x="6363851" y="2772631"/>
            <a:ext cx="1487156" cy="743578"/>
          </a:xfrm>
          <a:prstGeom prst="roundRect">
            <a:avLst/>
          </a:prstGeom>
          <a:solidFill>
            <a:schemeClr val="tx1">
              <a:lumMod val="65000"/>
              <a:lumOff val="3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Build Chatbot</a:t>
            </a:r>
          </a:p>
          <a:p>
            <a:pPr algn="ctr"/>
            <a:r>
              <a:rPr lang="en-US" sz="1200" dirty="0">
                <a:latin typeface="Times New Roman" panose="02020603050405020304" pitchFamily="18" charset="0"/>
                <a:cs typeface="Times New Roman" panose="02020603050405020304" pitchFamily="18" charset="0"/>
              </a:rPr>
              <a:t>(Using Config)</a:t>
            </a:r>
            <a:endParaRPr lang="en-IN" sz="1200" dirty="0">
              <a:latin typeface="Times New Roman" panose="02020603050405020304" pitchFamily="18" charset="0"/>
              <a:cs typeface="Times New Roman" panose="02020603050405020304" pitchFamily="18" charset="0"/>
            </a:endParaRPr>
          </a:p>
        </p:txBody>
      </p:sp>
      <p:sp>
        <p:nvSpPr>
          <p:cNvPr id="19" name="Arrow: Down 18">
            <a:extLst>
              <a:ext uri="{FF2B5EF4-FFF2-40B4-BE49-F238E27FC236}">
                <a16:creationId xmlns:a16="http://schemas.microsoft.com/office/drawing/2014/main" id="{8E9D4A63-59ED-F8AA-7AED-9B5E62F01D13}"/>
              </a:ext>
            </a:extLst>
          </p:cNvPr>
          <p:cNvSpPr/>
          <p:nvPr/>
        </p:nvSpPr>
        <p:spPr>
          <a:xfrm flipH="1">
            <a:off x="7024352" y="3548071"/>
            <a:ext cx="234309" cy="398604"/>
          </a:xfrm>
          <a:prstGeom prst="downArrow">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1E8D925C-DC1D-646C-391B-43B09489DB0E}"/>
              </a:ext>
            </a:extLst>
          </p:cNvPr>
          <p:cNvSpPr/>
          <p:nvPr/>
        </p:nvSpPr>
        <p:spPr>
          <a:xfrm>
            <a:off x="6430775" y="4025173"/>
            <a:ext cx="1487156" cy="743578"/>
          </a:xfrm>
          <a:prstGeom prst="roundRect">
            <a:avLst/>
          </a:prstGeom>
          <a:solidFill>
            <a:schemeClr val="tx1">
              <a:lumMod val="65000"/>
              <a:lumOff val="3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Query and Response Generation</a:t>
            </a:r>
            <a:endParaRPr lang="en-IN" sz="1200" dirty="0">
              <a:latin typeface="Times New Roman" panose="02020603050405020304" pitchFamily="18" charset="0"/>
              <a:cs typeface="Times New Roman" panose="02020603050405020304" pitchFamily="18" charset="0"/>
            </a:endParaRPr>
          </a:p>
        </p:txBody>
      </p:sp>
      <p:sp>
        <p:nvSpPr>
          <p:cNvPr id="21" name="Arrow: Down 20">
            <a:extLst>
              <a:ext uri="{FF2B5EF4-FFF2-40B4-BE49-F238E27FC236}">
                <a16:creationId xmlns:a16="http://schemas.microsoft.com/office/drawing/2014/main" id="{CB72A680-4C75-1CBF-46F6-5E8B7A6D09D7}"/>
              </a:ext>
            </a:extLst>
          </p:cNvPr>
          <p:cNvSpPr/>
          <p:nvPr/>
        </p:nvSpPr>
        <p:spPr>
          <a:xfrm flipH="1">
            <a:off x="7057198" y="4847249"/>
            <a:ext cx="234309" cy="398604"/>
          </a:xfrm>
          <a:prstGeom prst="downArrow">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F513D5CD-CB37-93C0-283E-106F6772D96C}"/>
              </a:ext>
            </a:extLst>
          </p:cNvPr>
          <p:cNvSpPr/>
          <p:nvPr/>
        </p:nvSpPr>
        <p:spPr>
          <a:xfrm>
            <a:off x="6430775" y="5394599"/>
            <a:ext cx="1487156" cy="743578"/>
          </a:xfrm>
          <a:prstGeom prst="roundRect">
            <a:avLst/>
          </a:prstGeom>
          <a:solidFill>
            <a:schemeClr val="tx1">
              <a:lumMod val="65000"/>
              <a:lumOff val="3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Fine tune Llama 3 with Alpaca Dataset</a:t>
            </a:r>
            <a:endParaRPr lang="en-IN" sz="1200" dirty="0">
              <a:latin typeface="Times New Roman" panose="02020603050405020304" pitchFamily="18" charset="0"/>
              <a:cs typeface="Times New Roman" panose="02020603050405020304" pitchFamily="18" charset="0"/>
            </a:endParaRPr>
          </a:p>
        </p:txBody>
      </p:sp>
      <p:sp>
        <p:nvSpPr>
          <p:cNvPr id="23" name="Oval 22">
            <a:extLst>
              <a:ext uri="{FF2B5EF4-FFF2-40B4-BE49-F238E27FC236}">
                <a16:creationId xmlns:a16="http://schemas.microsoft.com/office/drawing/2014/main" id="{12F167C2-EE2E-D5DE-4102-A2E065B6FBD6}"/>
              </a:ext>
            </a:extLst>
          </p:cNvPr>
          <p:cNvSpPr/>
          <p:nvPr/>
        </p:nvSpPr>
        <p:spPr>
          <a:xfrm>
            <a:off x="1910829" y="5263287"/>
            <a:ext cx="1597688" cy="1006201"/>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Import modules(Training </a:t>
            </a:r>
            <a:r>
              <a:rPr lang="en-US" sz="1200" dirty="0" err="1">
                <a:solidFill>
                  <a:schemeClr val="tx1"/>
                </a:solidFill>
                <a:latin typeface="Times New Roman" panose="02020603050405020304" pitchFamily="18" charset="0"/>
                <a:cs typeface="Times New Roman" panose="02020603050405020304" pitchFamily="18" charset="0"/>
              </a:rPr>
              <a:t>Args,Model</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args</a:t>
            </a:r>
            <a:r>
              <a:rPr lang="en-US" sz="1200" dirty="0">
                <a:solidFill>
                  <a:schemeClr val="tx1"/>
                </a:solidFill>
                <a:latin typeface="Times New Roman" panose="02020603050405020304" pitchFamily="18" charset="0"/>
                <a:cs typeface="Times New Roman" panose="02020603050405020304" pitchFamily="18" charset="0"/>
              </a:rPr>
              <a:t> etc.)</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24" name="Oval 23">
            <a:extLst>
              <a:ext uri="{FF2B5EF4-FFF2-40B4-BE49-F238E27FC236}">
                <a16:creationId xmlns:a16="http://schemas.microsoft.com/office/drawing/2014/main" id="{640969B9-63FA-5875-4B21-00E9C725B5C7}"/>
              </a:ext>
            </a:extLst>
          </p:cNvPr>
          <p:cNvSpPr/>
          <p:nvPr/>
        </p:nvSpPr>
        <p:spPr>
          <a:xfrm>
            <a:off x="4163538" y="5245853"/>
            <a:ext cx="1597688" cy="1006201"/>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Setup models and Data Arguments(Alpaca Dataset)</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25" name="Arrow: Down 24">
            <a:extLst>
              <a:ext uri="{FF2B5EF4-FFF2-40B4-BE49-F238E27FC236}">
                <a16:creationId xmlns:a16="http://schemas.microsoft.com/office/drawing/2014/main" id="{15F59E7B-FB13-F220-0EF5-E92393152343}"/>
              </a:ext>
            </a:extLst>
          </p:cNvPr>
          <p:cNvSpPr/>
          <p:nvPr/>
        </p:nvSpPr>
        <p:spPr>
          <a:xfrm rot="16200000" flipH="1">
            <a:off x="3739587" y="5587485"/>
            <a:ext cx="234309" cy="398604"/>
          </a:xfrm>
          <a:prstGeom prst="downArrow">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6" name="Arrow: Down 25">
            <a:extLst>
              <a:ext uri="{FF2B5EF4-FFF2-40B4-BE49-F238E27FC236}">
                <a16:creationId xmlns:a16="http://schemas.microsoft.com/office/drawing/2014/main" id="{1669B20A-65FC-3226-9EE6-C4803E291F31}"/>
              </a:ext>
            </a:extLst>
          </p:cNvPr>
          <p:cNvSpPr/>
          <p:nvPr/>
        </p:nvSpPr>
        <p:spPr>
          <a:xfrm rot="16200000" flipH="1">
            <a:off x="5965396" y="5623186"/>
            <a:ext cx="234309" cy="398604"/>
          </a:xfrm>
          <a:prstGeom prst="downArrow">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7" name="Arrow: Down 26">
            <a:extLst>
              <a:ext uri="{FF2B5EF4-FFF2-40B4-BE49-F238E27FC236}">
                <a16:creationId xmlns:a16="http://schemas.microsoft.com/office/drawing/2014/main" id="{11FF44A7-E4CD-5273-40CE-B1551619CAC3}"/>
              </a:ext>
            </a:extLst>
          </p:cNvPr>
          <p:cNvSpPr/>
          <p:nvPr/>
        </p:nvSpPr>
        <p:spPr>
          <a:xfrm rot="16200000" flipH="1">
            <a:off x="8271025" y="5623186"/>
            <a:ext cx="234309" cy="398604"/>
          </a:xfrm>
          <a:prstGeom prst="downArrow">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8" name="Rectangle: Rounded Corners 27">
            <a:extLst>
              <a:ext uri="{FF2B5EF4-FFF2-40B4-BE49-F238E27FC236}">
                <a16:creationId xmlns:a16="http://schemas.microsoft.com/office/drawing/2014/main" id="{1702FA3D-28EE-1288-C7EC-7CF0F121E038}"/>
              </a:ext>
            </a:extLst>
          </p:cNvPr>
          <p:cNvSpPr/>
          <p:nvPr/>
        </p:nvSpPr>
        <p:spPr>
          <a:xfrm>
            <a:off x="8794015" y="5394599"/>
            <a:ext cx="1487156" cy="743578"/>
          </a:xfrm>
          <a:prstGeom prst="roundRect">
            <a:avLst/>
          </a:prstGeom>
          <a:solidFill>
            <a:schemeClr val="tx1">
              <a:lumMod val="65000"/>
              <a:lumOff val="3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Evaluate and Save the finetuned model</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253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alphaModFix amt="19000"/>
          </a:blip>
          <a:tile tx="0" ty="0" sx="100000" sy="100000" flip="none" algn="tl"/>
        </a:blipFill>
        <a:effectLst/>
      </p:bgPr>
    </p:bg>
    <p:spTree>
      <p:nvGrpSpPr>
        <p:cNvPr id="1" name=""/>
        <p:cNvGrpSpPr/>
        <p:nvPr/>
      </p:nvGrpSpPr>
      <p:grpSpPr>
        <a:xfrm>
          <a:off x="0" y="0"/>
          <a:ext cx="0" cy="0"/>
          <a:chOff x="0" y="0"/>
          <a:chExt cx="0" cy="0"/>
        </a:xfrm>
      </p:grpSpPr>
      <p:sp>
        <p:nvSpPr>
          <p:cNvPr id="11" name="Title 8">
            <a:extLst>
              <a:ext uri="{FF2B5EF4-FFF2-40B4-BE49-F238E27FC236}">
                <a16:creationId xmlns:a16="http://schemas.microsoft.com/office/drawing/2014/main" id="{E90FD692-549A-3B74-1DCC-7A352B40F9D3}"/>
              </a:ext>
            </a:extLst>
          </p:cNvPr>
          <p:cNvSpPr txBox="1">
            <a:spLocks/>
          </p:cNvSpPr>
          <p:nvPr/>
        </p:nvSpPr>
        <p:spPr>
          <a:xfrm>
            <a:off x="381000" y="373696"/>
            <a:ext cx="2799080" cy="467995"/>
          </a:xfrm>
          <a:prstGeom prst="rect">
            <a:avLst/>
          </a:prstGeom>
          <a:solidFill>
            <a:schemeClr val="bg2">
              <a:lumMod val="75000"/>
            </a:schemeClr>
          </a:solidFill>
          <a:ln w="19050" algn="ctr">
            <a:solidFill>
              <a:schemeClr val="bg1"/>
            </a:solidFill>
            <a:miter lim="800000"/>
            <a:headEnd/>
            <a:tailEnd/>
          </a:ln>
        </p:spPr>
        <p:txBody>
          <a:bodyPr vert="horz" wrap="square" lIns="88900" tIns="72000" rIns="72000" bIns="8890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05 Architecture Diagram</a:t>
            </a:r>
          </a:p>
        </p:txBody>
      </p:sp>
      <p:sp>
        <p:nvSpPr>
          <p:cNvPr id="12" name="Rectangle: Rounded Corners 11">
            <a:extLst>
              <a:ext uri="{FF2B5EF4-FFF2-40B4-BE49-F238E27FC236}">
                <a16:creationId xmlns:a16="http://schemas.microsoft.com/office/drawing/2014/main" id="{00039AA5-C4E3-93AE-3BB5-58E8555D64A1}"/>
              </a:ext>
            </a:extLst>
          </p:cNvPr>
          <p:cNvSpPr/>
          <p:nvPr/>
        </p:nvSpPr>
        <p:spPr>
          <a:xfrm>
            <a:off x="2212013" y="1284713"/>
            <a:ext cx="1112520" cy="621805"/>
          </a:xfrm>
          <a:prstGeom prst="round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User Interface (Streamlit)</a:t>
            </a:r>
          </a:p>
        </p:txBody>
      </p:sp>
      <p:sp>
        <p:nvSpPr>
          <p:cNvPr id="13" name="Rectangle: Rounded Corners 12">
            <a:extLst>
              <a:ext uri="{FF2B5EF4-FFF2-40B4-BE49-F238E27FC236}">
                <a16:creationId xmlns:a16="http://schemas.microsoft.com/office/drawing/2014/main" id="{C0B6D61B-E80D-CC85-19A3-5B616E8EE489}"/>
              </a:ext>
            </a:extLst>
          </p:cNvPr>
          <p:cNvSpPr/>
          <p:nvPr/>
        </p:nvSpPr>
        <p:spPr>
          <a:xfrm>
            <a:off x="4135754" y="1942223"/>
            <a:ext cx="1223004" cy="427212"/>
          </a:xfrm>
          <a:prstGeom prst="round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Environment Variables</a:t>
            </a:r>
          </a:p>
        </p:txBody>
      </p:sp>
      <p:sp>
        <p:nvSpPr>
          <p:cNvPr id="14" name="Rectangle: Rounded Corners 13">
            <a:extLst>
              <a:ext uri="{FF2B5EF4-FFF2-40B4-BE49-F238E27FC236}">
                <a16:creationId xmlns:a16="http://schemas.microsoft.com/office/drawing/2014/main" id="{3B4B4688-41F1-5190-6C79-49600DB7C4DB}"/>
              </a:ext>
            </a:extLst>
          </p:cNvPr>
          <p:cNvSpPr/>
          <p:nvPr/>
        </p:nvSpPr>
        <p:spPr>
          <a:xfrm>
            <a:off x="3905260" y="2858380"/>
            <a:ext cx="1056640" cy="708029"/>
          </a:xfrm>
          <a:prstGeom prst="round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PDF Processing</a:t>
            </a:r>
            <a:endParaRPr lang="en-IN" dirty="0">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56B75C8D-AF9D-0AF9-A4FD-90B40D90C0C3}"/>
              </a:ext>
            </a:extLst>
          </p:cNvPr>
          <p:cNvCxnSpPr>
            <a:cxnSpLocks/>
            <a:stCxn id="14" idx="1"/>
          </p:cNvCxnSpPr>
          <p:nvPr/>
        </p:nvCxnSpPr>
        <p:spPr>
          <a:xfrm flipH="1">
            <a:off x="3340422" y="3212395"/>
            <a:ext cx="564838" cy="4771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Rectangle: Rounded Corners 39">
            <a:extLst>
              <a:ext uri="{FF2B5EF4-FFF2-40B4-BE49-F238E27FC236}">
                <a16:creationId xmlns:a16="http://schemas.microsoft.com/office/drawing/2014/main" id="{E5A9F3F6-1668-8B86-100A-AB0C4F9E469B}"/>
              </a:ext>
            </a:extLst>
          </p:cNvPr>
          <p:cNvSpPr/>
          <p:nvPr/>
        </p:nvSpPr>
        <p:spPr>
          <a:xfrm>
            <a:off x="5513736" y="3175628"/>
            <a:ext cx="902323" cy="633100"/>
          </a:xfrm>
          <a:prstGeom prst="round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Vector Store Creation</a:t>
            </a:r>
          </a:p>
        </p:txBody>
      </p:sp>
      <p:cxnSp>
        <p:nvCxnSpPr>
          <p:cNvPr id="41" name="Straight Arrow Connector 40">
            <a:extLst>
              <a:ext uri="{FF2B5EF4-FFF2-40B4-BE49-F238E27FC236}">
                <a16:creationId xmlns:a16="http://schemas.microsoft.com/office/drawing/2014/main" id="{7B8E8745-61B7-FDDC-DDF9-AB20FE3A0F06}"/>
              </a:ext>
            </a:extLst>
          </p:cNvPr>
          <p:cNvCxnSpPr>
            <a:cxnSpLocks/>
          </p:cNvCxnSpPr>
          <p:nvPr/>
        </p:nvCxnSpPr>
        <p:spPr>
          <a:xfrm flipH="1">
            <a:off x="5460242" y="3833861"/>
            <a:ext cx="409257" cy="4088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DACFD4FE-DE69-A362-3E9D-289A80E3A240}"/>
              </a:ext>
            </a:extLst>
          </p:cNvPr>
          <p:cNvCxnSpPr>
            <a:cxnSpLocks/>
            <a:stCxn id="40" idx="2"/>
            <a:endCxn id="4142" idx="0"/>
          </p:cNvCxnSpPr>
          <p:nvPr/>
        </p:nvCxnSpPr>
        <p:spPr>
          <a:xfrm>
            <a:off x="5964898" y="3808728"/>
            <a:ext cx="384485" cy="4472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F75AF226-9410-C2C8-2EAA-E73DEC884D85}"/>
              </a:ext>
            </a:extLst>
          </p:cNvPr>
          <p:cNvCxnSpPr>
            <a:cxnSpLocks/>
          </p:cNvCxnSpPr>
          <p:nvPr/>
        </p:nvCxnSpPr>
        <p:spPr>
          <a:xfrm flipV="1">
            <a:off x="7189717" y="2437664"/>
            <a:ext cx="0" cy="7164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846D52D1-BAC4-834C-EBC4-E5EA41517A4C}"/>
              </a:ext>
            </a:extLst>
          </p:cNvPr>
          <p:cNvCxnSpPr>
            <a:cxnSpLocks/>
          </p:cNvCxnSpPr>
          <p:nvPr/>
        </p:nvCxnSpPr>
        <p:spPr>
          <a:xfrm flipH="1">
            <a:off x="8317173" y="4853198"/>
            <a:ext cx="535493" cy="3639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EFD3E561-6158-6A30-F0A4-556C377942F4}"/>
              </a:ext>
            </a:extLst>
          </p:cNvPr>
          <p:cNvCxnSpPr>
            <a:cxnSpLocks/>
          </p:cNvCxnSpPr>
          <p:nvPr/>
        </p:nvCxnSpPr>
        <p:spPr>
          <a:xfrm>
            <a:off x="8873744" y="4864816"/>
            <a:ext cx="0" cy="4217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99" name="Straight Arrow Connector 4098">
            <a:extLst>
              <a:ext uri="{FF2B5EF4-FFF2-40B4-BE49-F238E27FC236}">
                <a16:creationId xmlns:a16="http://schemas.microsoft.com/office/drawing/2014/main" id="{BA6FA30B-30B7-0BA8-C616-C1C7AB9546AD}"/>
              </a:ext>
            </a:extLst>
          </p:cNvPr>
          <p:cNvCxnSpPr>
            <a:cxnSpLocks/>
          </p:cNvCxnSpPr>
          <p:nvPr/>
        </p:nvCxnSpPr>
        <p:spPr>
          <a:xfrm>
            <a:off x="8859692" y="4853198"/>
            <a:ext cx="530381" cy="3942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17" name="Flowchart: Terminator 4116">
            <a:extLst>
              <a:ext uri="{FF2B5EF4-FFF2-40B4-BE49-F238E27FC236}">
                <a16:creationId xmlns:a16="http://schemas.microsoft.com/office/drawing/2014/main" id="{50BC3F32-7556-EFF9-CDF8-74742E04F39A}"/>
              </a:ext>
            </a:extLst>
          </p:cNvPr>
          <p:cNvSpPr/>
          <p:nvPr/>
        </p:nvSpPr>
        <p:spPr>
          <a:xfrm>
            <a:off x="1816429" y="2788083"/>
            <a:ext cx="1290310" cy="561340"/>
          </a:xfrm>
          <a:prstGeom prst="flowChartTerminator">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Text Extraction (PyPDF2)</a:t>
            </a:r>
          </a:p>
        </p:txBody>
      </p:sp>
      <p:sp>
        <p:nvSpPr>
          <p:cNvPr id="4119" name="Flowchart: Terminator 4118">
            <a:extLst>
              <a:ext uri="{FF2B5EF4-FFF2-40B4-BE49-F238E27FC236}">
                <a16:creationId xmlns:a16="http://schemas.microsoft.com/office/drawing/2014/main" id="{3CC85E54-F69C-0E25-BB35-EC2155D87B45}"/>
              </a:ext>
            </a:extLst>
          </p:cNvPr>
          <p:cNvSpPr/>
          <p:nvPr/>
        </p:nvSpPr>
        <p:spPr>
          <a:xfrm>
            <a:off x="1859372" y="3609183"/>
            <a:ext cx="1320708" cy="621805"/>
          </a:xfrm>
          <a:prstGeom prst="flowChartTerminator">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Text Splitting (CharacterTextSplitter)</a:t>
            </a:r>
          </a:p>
        </p:txBody>
      </p:sp>
      <p:sp>
        <p:nvSpPr>
          <p:cNvPr id="4121" name="Arrow: Down 4120">
            <a:extLst>
              <a:ext uri="{FF2B5EF4-FFF2-40B4-BE49-F238E27FC236}">
                <a16:creationId xmlns:a16="http://schemas.microsoft.com/office/drawing/2014/main" id="{E735BFBB-8881-559E-2ED8-4857359437EB}"/>
              </a:ext>
            </a:extLst>
          </p:cNvPr>
          <p:cNvSpPr/>
          <p:nvPr/>
        </p:nvSpPr>
        <p:spPr>
          <a:xfrm flipH="1">
            <a:off x="4546600" y="2428637"/>
            <a:ext cx="234309" cy="398604"/>
          </a:xfrm>
          <a:prstGeom prst="downArrow">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122" name="Arrow: Curved Down 4121">
            <a:extLst>
              <a:ext uri="{FF2B5EF4-FFF2-40B4-BE49-F238E27FC236}">
                <a16:creationId xmlns:a16="http://schemas.microsoft.com/office/drawing/2014/main" id="{0A1404B7-B29C-9EEA-B6D5-AB9FA3AFF5F8}"/>
              </a:ext>
            </a:extLst>
          </p:cNvPr>
          <p:cNvSpPr/>
          <p:nvPr/>
        </p:nvSpPr>
        <p:spPr>
          <a:xfrm>
            <a:off x="3490599" y="1411763"/>
            <a:ext cx="1108375" cy="427212"/>
          </a:xfrm>
          <a:prstGeom prst="curvedDown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cxnSp>
        <p:nvCxnSpPr>
          <p:cNvPr id="4123" name="Straight Arrow Connector 4122">
            <a:extLst>
              <a:ext uri="{FF2B5EF4-FFF2-40B4-BE49-F238E27FC236}">
                <a16:creationId xmlns:a16="http://schemas.microsoft.com/office/drawing/2014/main" id="{9318A97D-3BF6-4E00-D2C4-F4F6B2B7FC39}"/>
              </a:ext>
            </a:extLst>
          </p:cNvPr>
          <p:cNvCxnSpPr>
            <a:cxnSpLocks/>
          </p:cNvCxnSpPr>
          <p:nvPr/>
        </p:nvCxnSpPr>
        <p:spPr>
          <a:xfrm flipH="1" flipV="1">
            <a:off x="3180080" y="2902760"/>
            <a:ext cx="717092" cy="2531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28" name="Arrow: Down 4127">
            <a:extLst>
              <a:ext uri="{FF2B5EF4-FFF2-40B4-BE49-F238E27FC236}">
                <a16:creationId xmlns:a16="http://schemas.microsoft.com/office/drawing/2014/main" id="{D8442748-D3DC-76BA-FCC3-D866DC09EBB0}"/>
              </a:ext>
            </a:extLst>
          </p:cNvPr>
          <p:cNvSpPr/>
          <p:nvPr/>
        </p:nvSpPr>
        <p:spPr>
          <a:xfrm rot="16200000" flipH="1">
            <a:off x="5101400" y="3143504"/>
            <a:ext cx="279784" cy="417564"/>
          </a:xfrm>
          <a:prstGeom prst="downArrow">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130" name="Flowchart: Terminator 4129">
            <a:extLst>
              <a:ext uri="{FF2B5EF4-FFF2-40B4-BE49-F238E27FC236}">
                <a16:creationId xmlns:a16="http://schemas.microsoft.com/office/drawing/2014/main" id="{340018E9-B194-48D1-0535-B1EB4E57FC4B}"/>
              </a:ext>
            </a:extLst>
          </p:cNvPr>
          <p:cNvSpPr/>
          <p:nvPr/>
        </p:nvSpPr>
        <p:spPr>
          <a:xfrm>
            <a:off x="3953512" y="4230885"/>
            <a:ext cx="1685305" cy="439934"/>
          </a:xfrm>
          <a:prstGeom prst="flowChartTerminator">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latin typeface="Times New Roman" panose="02020603050405020304" pitchFamily="18" charset="0"/>
              <a:cs typeface="Times New Roman" panose="02020603050405020304" pitchFamily="18" charset="0"/>
            </a:endParaRPr>
          </a:p>
          <a:p>
            <a:pPr algn="ctr"/>
            <a:r>
              <a:rPr lang="en-IN" sz="1200" dirty="0">
                <a:solidFill>
                  <a:schemeClr val="tx1"/>
                </a:solidFill>
                <a:latin typeface="Times New Roman" panose="02020603050405020304" pitchFamily="18" charset="0"/>
                <a:cs typeface="Times New Roman" panose="02020603050405020304" pitchFamily="18" charset="0"/>
              </a:rPr>
              <a:t>Embeddings (OllamaEmbeddings)</a:t>
            </a:r>
          </a:p>
          <a:p>
            <a:pPr algn="ct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4142" name="Flowchart: Terminator 4141">
            <a:extLst>
              <a:ext uri="{FF2B5EF4-FFF2-40B4-BE49-F238E27FC236}">
                <a16:creationId xmlns:a16="http://schemas.microsoft.com/office/drawing/2014/main" id="{E935A26A-F7AB-A540-FF84-B74C788B41C5}"/>
              </a:ext>
            </a:extLst>
          </p:cNvPr>
          <p:cNvSpPr/>
          <p:nvPr/>
        </p:nvSpPr>
        <p:spPr>
          <a:xfrm>
            <a:off x="5697879" y="4256018"/>
            <a:ext cx="1303008" cy="439934"/>
          </a:xfrm>
          <a:prstGeom prst="flowChartTerminator">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Vector Store (FAISS)</a:t>
            </a:r>
          </a:p>
        </p:txBody>
      </p:sp>
      <p:sp>
        <p:nvSpPr>
          <p:cNvPr id="4143" name="Rectangle: Rounded Corners 4142">
            <a:extLst>
              <a:ext uri="{FF2B5EF4-FFF2-40B4-BE49-F238E27FC236}">
                <a16:creationId xmlns:a16="http://schemas.microsoft.com/office/drawing/2014/main" id="{AB6AFA23-0130-4ACD-85AB-CF074379F7B3}"/>
              </a:ext>
            </a:extLst>
          </p:cNvPr>
          <p:cNvSpPr/>
          <p:nvPr/>
        </p:nvSpPr>
        <p:spPr>
          <a:xfrm>
            <a:off x="6933612" y="3175628"/>
            <a:ext cx="1216046" cy="615426"/>
          </a:xfrm>
          <a:prstGeom prst="round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Conversational Retrieval Chain</a:t>
            </a:r>
          </a:p>
        </p:txBody>
      </p:sp>
      <p:sp>
        <p:nvSpPr>
          <p:cNvPr id="4144" name="Arrow: Down 4143">
            <a:extLst>
              <a:ext uri="{FF2B5EF4-FFF2-40B4-BE49-F238E27FC236}">
                <a16:creationId xmlns:a16="http://schemas.microsoft.com/office/drawing/2014/main" id="{732591E8-FE0A-6140-A821-E422FD8A3171}"/>
              </a:ext>
            </a:extLst>
          </p:cNvPr>
          <p:cNvSpPr/>
          <p:nvPr/>
        </p:nvSpPr>
        <p:spPr>
          <a:xfrm rot="16200000" flipH="1">
            <a:off x="6548611" y="3168904"/>
            <a:ext cx="279784" cy="417564"/>
          </a:xfrm>
          <a:prstGeom prst="downArrow">
            <a:avLst/>
          </a:prstGeom>
          <a:solidFill>
            <a:schemeClr val="accent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155" name="Flowchart: Terminator 4154">
            <a:extLst>
              <a:ext uri="{FF2B5EF4-FFF2-40B4-BE49-F238E27FC236}">
                <a16:creationId xmlns:a16="http://schemas.microsoft.com/office/drawing/2014/main" id="{0DCC54C0-5A8C-92F4-F860-9414673AB54A}"/>
              </a:ext>
            </a:extLst>
          </p:cNvPr>
          <p:cNvSpPr/>
          <p:nvPr/>
        </p:nvSpPr>
        <p:spPr>
          <a:xfrm>
            <a:off x="6833244" y="1838975"/>
            <a:ext cx="1367049" cy="550795"/>
          </a:xfrm>
          <a:prstGeom prst="flowChartTerminator">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LLM (ChatGroq with Llama 3)</a:t>
            </a:r>
          </a:p>
        </p:txBody>
      </p:sp>
      <p:cxnSp>
        <p:nvCxnSpPr>
          <p:cNvPr id="4157" name="Straight Arrow Connector 4156">
            <a:extLst>
              <a:ext uri="{FF2B5EF4-FFF2-40B4-BE49-F238E27FC236}">
                <a16:creationId xmlns:a16="http://schemas.microsoft.com/office/drawing/2014/main" id="{13F6FBD0-9935-80E5-094E-750968082B26}"/>
              </a:ext>
            </a:extLst>
          </p:cNvPr>
          <p:cNvCxnSpPr>
            <a:cxnSpLocks/>
          </p:cNvCxnSpPr>
          <p:nvPr/>
        </p:nvCxnSpPr>
        <p:spPr>
          <a:xfrm flipV="1">
            <a:off x="7189717" y="2710490"/>
            <a:ext cx="739126" cy="464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58" name="Flowchart: Terminator 4157">
            <a:extLst>
              <a:ext uri="{FF2B5EF4-FFF2-40B4-BE49-F238E27FC236}">
                <a16:creationId xmlns:a16="http://schemas.microsoft.com/office/drawing/2014/main" id="{9D0C853F-B357-BCED-C377-21C0458ED9FA}"/>
              </a:ext>
            </a:extLst>
          </p:cNvPr>
          <p:cNvSpPr/>
          <p:nvPr/>
        </p:nvSpPr>
        <p:spPr>
          <a:xfrm>
            <a:off x="8073453" y="2287592"/>
            <a:ext cx="1431479" cy="535093"/>
          </a:xfrm>
          <a:prstGeom prst="flowChartTerminator">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Retriever (FAISS Vector Store)</a:t>
            </a:r>
          </a:p>
        </p:txBody>
      </p:sp>
      <p:cxnSp>
        <p:nvCxnSpPr>
          <p:cNvPr id="4163" name="Straight Arrow Connector 4162">
            <a:extLst>
              <a:ext uri="{FF2B5EF4-FFF2-40B4-BE49-F238E27FC236}">
                <a16:creationId xmlns:a16="http://schemas.microsoft.com/office/drawing/2014/main" id="{BE87E887-5415-625C-196E-E9A5463CC630}"/>
              </a:ext>
            </a:extLst>
          </p:cNvPr>
          <p:cNvCxnSpPr>
            <a:cxnSpLocks/>
          </p:cNvCxnSpPr>
          <p:nvPr/>
        </p:nvCxnSpPr>
        <p:spPr>
          <a:xfrm flipV="1">
            <a:off x="7197160" y="3159752"/>
            <a:ext cx="1136613" cy="157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70" name="Flowchart: Terminator 4169">
            <a:extLst>
              <a:ext uri="{FF2B5EF4-FFF2-40B4-BE49-F238E27FC236}">
                <a16:creationId xmlns:a16="http://schemas.microsoft.com/office/drawing/2014/main" id="{7609E725-5EA1-6191-B56F-1CA430EB28AE}"/>
              </a:ext>
            </a:extLst>
          </p:cNvPr>
          <p:cNvSpPr/>
          <p:nvPr/>
        </p:nvSpPr>
        <p:spPr>
          <a:xfrm>
            <a:off x="8393374" y="2931189"/>
            <a:ext cx="1357694" cy="581029"/>
          </a:xfrm>
          <a:prstGeom prst="flowChartTerminator">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Memory (ConversationBufferMemory)</a:t>
            </a:r>
          </a:p>
        </p:txBody>
      </p:sp>
      <p:sp>
        <p:nvSpPr>
          <p:cNvPr id="4174" name="Arrow: Bent 4173">
            <a:extLst>
              <a:ext uri="{FF2B5EF4-FFF2-40B4-BE49-F238E27FC236}">
                <a16:creationId xmlns:a16="http://schemas.microsoft.com/office/drawing/2014/main" id="{0564BEDB-5669-2BC7-DEA2-8EA26575614E}"/>
              </a:ext>
            </a:extLst>
          </p:cNvPr>
          <p:cNvSpPr/>
          <p:nvPr/>
        </p:nvSpPr>
        <p:spPr>
          <a:xfrm rot="5400000">
            <a:off x="8255360" y="3478487"/>
            <a:ext cx="599724" cy="709859"/>
          </a:xfrm>
          <a:prstGeom prst="bentArrow">
            <a:avLst/>
          </a:prstGeom>
          <a:solidFill>
            <a:schemeClr val="accent1"/>
          </a:solidFill>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4175" name="Rectangle: Rounded Corners 4174">
            <a:extLst>
              <a:ext uri="{FF2B5EF4-FFF2-40B4-BE49-F238E27FC236}">
                <a16:creationId xmlns:a16="http://schemas.microsoft.com/office/drawing/2014/main" id="{BB4C4EED-9263-5313-2847-2AC6A74C9718}"/>
              </a:ext>
            </a:extLst>
          </p:cNvPr>
          <p:cNvSpPr/>
          <p:nvPr/>
        </p:nvSpPr>
        <p:spPr>
          <a:xfrm>
            <a:off x="8444176" y="4170941"/>
            <a:ext cx="1060762" cy="690375"/>
          </a:xfrm>
          <a:prstGeom prst="round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Query Handling</a:t>
            </a:r>
            <a:endParaRPr lang="en-IN" sz="1200" dirty="0">
              <a:latin typeface="Times New Roman" panose="02020603050405020304" pitchFamily="18" charset="0"/>
              <a:cs typeface="Times New Roman" panose="02020603050405020304" pitchFamily="18" charset="0"/>
            </a:endParaRPr>
          </a:p>
        </p:txBody>
      </p:sp>
      <p:sp>
        <p:nvSpPr>
          <p:cNvPr id="4183" name="Flowchart: Terminator 4182">
            <a:extLst>
              <a:ext uri="{FF2B5EF4-FFF2-40B4-BE49-F238E27FC236}">
                <a16:creationId xmlns:a16="http://schemas.microsoft.com/office/drawing/2014/main" id="{5C80EEF3-FFE8-091A-4750-43D84541852F}"/>
              </a:ext>
            </a:extLst>
          </p:cNvPr>
          <p:cNvSpPr/>
          <p:nvPr/>
        </p:nvSpPr>
        <p:spPr>
          <a:xfrm>
            <a:off x="7024352" y="5218927"/>
            <a:ext cx="1303008" cy="439934"/>
          </a:xfrm>
          <a:prstGeom prst="flowChartTerminator">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User Input (Query)</a:t>
            </a:r>
          </a:p>
        </p:txBody>
      </p:sp>
      <p:sp>
        <p:nvSpPr>
          <p:cNvPr id="4184" name="Flowchart: Terminator 4183">
            <a:extLst>
              <a:ext uri="{FF2B5EF4-FFF2-40B4-BE49-F238E27FC236}">
                <a16:creationId xmlns:a16="http://schemas.microsoft.com/office/drawing/2014/main" id="{741EAFDD-A670-A8BD-0C35-535B05511B77}"/>
              </a:ext>
            </a:extLst>
          </p:cNvPr>
          <p:cNvSpPr/>
          <p:nvPr/>
        </p:nvSpPr>
        <p:spPr>
          <a:xfrm>
            <a:off x="8278509" y="5597853"/>
            <a:ext cx="1374441" cy="863332"/>
          </a:xfrm>
          <a:prstGeom prst="flowChartTerminator">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Times New Roman" panose="02020603050405020304" pitchFamily="18" charset="0"/>
                <a:cs typeface="Times New Roman" panose="02020603050405020304" pitchFamily="18" charset="0"/>
              </a:rPr>
              <a:t>Response Generation (Conversational Retrieval Chain)</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4185" name="Flowchart: Terminator 4184">
            <a:extLst>
              <a:ext uri="{FF2B5EF4-FFF2-40B4-BE49-F238E27FC236}">
                <a16:creationId xmlns:a16="http://schemas.microsoft.com/office/drawing/2014/main" id="{D9B91574-B585-7391-3D5F-178597912DFB}"/>
              </a:ext>
            </a:extLst>
          </p:cNvPr>
          <p:cNvSpPr/>
          <p:nvPr/>
        </p:nvSpPr>
        <p:spPr>
          <a:xfrm>
            <a:off x="9420129" y="5202665"/>
            <a:ext cx="2050502" cy="456195"/>
          </a:xfrm>
          <a:prstGeom prst="flowChartTerminator">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Output(Response, Updated Chat history)</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2" name="Flowchart: Terminator 1">
            <a:extLst>
              <a:ext uri="{FF2B5EF4-FFF2-40B4-BE49-F238E27FC236}">
                <a16:creationId xmlns:a16="http://schemas.microsoft.com/office/drawing/2014/main" id="{B44EA115-0CD0-62E3-A53A-380A04B1978F}"/>
              </a:ext>
            </a:extLst>
          </p:cNvPr>
          <p:cNvSpPr/>
          <p:nvPr/>
        </p:nvSpPr>
        <p:spPr>
          <a:xfrm>
            <a:off x="5215095" y="373696"/>
            <a:ext cx="1809257" cy="550795"/>
          </a:xfrm>
          <a:prstGeom prst="flowChartTerminator">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RAG</a:t>
            </a: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2901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entral Computer Processors CPU concept. 3d rendering,conceptual image.">
            <a:extLst>
              <a:ext uri="{FF2B5EF4-FFF2-40B4-BE49-F238E27FC236}">
                <a16:creationId xmlns:a16="http://schemas.microsoft.com/office/drawing/2014/main" id="{2F2C4DD5-1537-D57B-DC0E-CD597D5375A8}"/>
              </a:ext>
            </a:extLst>
          </p:cNvPr>
          <p:cNvPicPr>
            <a:picLocks noChangeAspect="1" noChangeArrowheads="1"/>
          </p:cNvPicPr>
          <p:nvPr/>
        </p:nvPicPr>
        <p:blipFill>
          <a:blip r:embed="rId2" cstate="print">
            <a:duotone>
              <a:prstClr val="black"/>
              <a:schemeClr val="accent6">
                <a:tint val="45000"/>
                <a:satMod val="400000"/>
              </a:schemeClr>
            </a:duotone>
            <a:alphaModFix amt="20000"/>
            <a:extLst>
              <a:ext uri="{BEBA8EAE-BF5A-486C-A8C5-ECC9F3942E4B}">
                <a14:imgProps xmlns:a14="http://schemas.microsoft.com/office/drawing/2010/main">
                  <a14:imgLayer r:embed="rId3">
                    <a14:imgEffect>
                      <a14:artisticPlasticWrap/>
                    </a14:imgEffect>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a:off x="-6640" y="0"/>
            <a:ext cx="7919031"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8">
            <a:extLst>
              <a:ext uri="{FF2B5EF4-FFF2-40B4-BE49-F238E27FC236}">
                <a16:creationId xmlns:a16="http://schemas.microsoft.com/office/drawing/2014/main" id="{762186C6-517E-0015-32A3-A4D932CF4AF6}"/>
              </a:ext>
            </a:extLst>
          </p:cNvPr>
          <p:cNvSpPr txBox="1">
            <a:spLocks/>
          </p:cNvSpPr>
          <p:nvPr/>
        </p:nvSpPr>
        <p:spPr>
          <a:xfrm>
            <a:off x="381000" y="373696"/>
            <a:ext cx="2799080" cy="467995"/>
          </a:xfrm>
          <a:prstGeom prst="rect">
            <a:avLst/>
          </a:prstGeom>
          <a:solidFill>
            <a:schemeClr val="accent5">
              <a:lumMod val="40000"/>
              <a:lumOff val="60000"/>
            </a:schemeClr>
          </a:solidFill>
          <a:ln w="19050" algn="ctr">
            <a:solidFill>
              <a:schemeClr val="bg1"/>
            </a:solidFill>
            <a:miter lim="800000"/>
            <a:headEnd/>
            <a:tailEnd/>
          </a:ln>
        </p:spPr>
        <p:txBody>
          <a:bodyPr vert="horz" wrap="square" lIns="88900" tIns="72000" rIns="72000" bIns="8890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06  Technologies Used </a:t>
            </a:r>
          </a:p>
        </p:txBody>
      </p:sp>
      <p:pic>
        <p:nvPicPr>
          <p:cNvPr id="3074" name="Picture 2" descr="Central Computer Processors CPU concept. 3d rendering,conceptual image.">
            <a:extLst>
              <a:ext uri="{FF2B5EF4-FFF2-40B4-BE49-F238E27FC236}">
                <a16:creationId xmlns:a16="http://schemas.microsoft.com/office/drawing/2014/main" id="{AF76280E-F953-EBCC-7A8F-2EBFCE974792}"/>
              </a:ext>
            </a:extLst>
          </p:cNvPr>
          <p:cNvPicPr>
            <a:picLocks noChangeAspect="1" noChangeArrowheads="1"/>
          </p:cNvPicPr>
          <p:nvPr/>
        </p:nvPicPr>
        <p:blipFill>
          <a:blip r:embed="rId4" cstate="print">
            <a:alphaModFix amt="85000"/>
            <a:duotone>
              <a:prstClr val="black"/>
              <a:schemeClr val="accent6">
                <a:tint val="45000"/>
                <a:satMod val="400000"/>
              </a:schemeClr>
            </a:duotone>
            <a:extLst>
              <a:ext uri="{BEBA8EAE-BF5A-486C-A8C5-ECC9F3942E4B}">
                <a14:imgProps xmlns:a14="http://schemas.microsoft.com/office/drawing/2010/main">
                  <a14:imgLayer r:embed="rId5">
                    <a14:imgEffect>
                      <a14:artisticPlasticWrap/>
                    </a14:imgEffect>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a:off x="7912391" y="0"/>
            <a:ext cx="428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595F70F7-F143-2809-C7DA-8BA2DA77A3AC}"/>
              </a:ext>
            </a:extLst>
          </p:cNvPr>
          <p:cNvSpPr/>
          <p:nvPr/>
        </p:nvSpPr>
        <p:spPr>
          <a:xfrm>
            <a:off x="1719262" y="1539243"/>
            <a:ext cx="5642152" cy="3970318"/>
          </a:xfrm>
          <a:prstGeom prst="rect">
            <a:avLst/>
          </a:prstGeom>
        </p:spPr>
        <p:txBody>
          <a:bodyPr wrap="square">
            <a:spAutoFit/>
          </a:bodyPr>
          <a:lstStyle/>
          <a:p>
            <a:r>
              <a:rPr lang="en-IN" sz="1400" dirty="0">
                <a:latin typeface="Times New Roman" panose="02020603050405020304" pitchFamily="18" charset="0"/>
                <a:cs typeface="Times New Roman" panose="02020603050405020304" pitchFamily="18" charset="0"/>
              </a:rPr>
              <a:t>Tools and Libraries(Finetuning):</a:t>
            </a:r>
          </a:p>
          <a:p>
            <a:pPr marL="285750" indent="-285750">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Intel Extension for Transformers</a:t>
            </a:r>
          </a:p>
          <a:p>
            <a:pPr marL="285750" indent="-285750">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Intel </a:t>
            </a:r>
            <a:r>
              <a:rPr lang="en-IN" sz="1400" dirty="0" err="1">
                <a:latin typeface="Times New Roman" panose="02020603050405020304" pitchFamily="18" charset="0"/>
                <a:cs typeface="Times New Roman" panose="02020603050405020304" pitchFamily="18" charset="0"/>
              </a:rPr>
              <a:t>PipelineConfig</a:t>
            </a:r>
            <a:r>
              <a:rPr lang="en-IN" sz="1400" dirty="0">
                <a:latin typeface="Times New Roman" panose="02020603050405020304" pitchFamily="18" charset="0"/>
                <a:cs typeface="Times New Roman" panose="02020603050405020304" pitchFamily="18" charset="0"/>
              </a:rPr>
              <a:t> &amp; </a:t>
            </a:r>
            <a:r>
              <a:rPr lang="en-IN" sz="1400" dirty="0" err="1">
                <a:latin typeface="Times New Roman" panose="02020603050405020304" pitchFamily="18" charset="0"/>
                <a:cs typeface="Times New Roman" panose="02020603050405020304" pitchFamily="18" charset="0"/>
              </a:rPr>
              <a:t>MixedPrecisionConfig</a:t>
            </a:r>
            <a:endParaRPr lang="en-IN"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Transformers Library: Provides tools for model fine-tuning.</a:t>
            </a:r>
          </a:p>
          <a:p>
            <a:pPr marL="285750" indent="-285750">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Hugging Face Datasets: For utilizing the Alpaca dataset.</a:t>
            </a:r>
          </a:p>
          <a:p>
            <a:pPr marL="285750" indent="-285750">
              <a:buFont typeface="Wingdings" panose="05000000000000000000" pitchFamily="2" charset="2"/>
              <a:buChar char="§"/>
            </a:pPr>
            <a:r>
              <a:rPr lang="en-IN" sz="1400" dirty="0" err="1">
                <a:latin typeface="Times New Roman" panose="02020603050405020304" pitchFamily="18" charset="0"/>
                <a:cs typeface="Times New Roman" panose="02020603050405020304" pitchFamily="18" charset="0"/>
              </a:rPr>
              <a:t>TrainingArguments</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ModelArguments</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DataArguments</a:t>
            </a:r>
            <a:r>
              <a:rPr lang="en-IN" sz="1400" dirty="0">
                <a:latin typeface="Times New Roman" panose="02020603050405020304" pitchFamily="18" charset="0"/>
                <a:cs typeface="Times New Roman" panose="02020603050405020304" pitchFamily="18" charset="0"/>
              </a:rPr>
              <a:t>: For setting up and configuring the fine-tuning process.</a:t>
            </a:r>
          </a:p>
          <a:p>
            <a:pPr marL="285750" indent="-285750">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Half-Precision (AMP): For efficient training on CPU.</a:t>
            </a:r>
          </a:p>
          <a:p>
            <a:pPr marL="285750" indent="-285750">
              <a:buFont typeface="Wingdings" panose="05000000000000000000" pitchFamily="2" charset="2"/>
              <a:buChar char="§"/>
            </a:pPr>
            <a:r>
              <a:rPr lang="en-IN" sz="1400" dirty="0" err="1">
                <a:latin typeface="Times New Roman" panose="02020603050405020304" pitchFamily="18" charset="0"/>
                <a:cs typeface="Times New Roman" panose="02020603050405020304" pitchFamily="18" charset="0"/>
              </a:rPr>
              <a:t>PyTorch</a:t>
            </a:r>
            <a:r>
              <a:rPr lang="en-IN" sz="1400" dirty="0">
                <a:latin typeface="Times New Roman" panose="02020603050405020304" pitchFamily="18" charset="0"/>
                <a:cs typeface="Times New Roman" panose="02020603050405020304" pitchFamily="18" charset="0"/>
              </a:rPr>
              <a:t>: For underlying deep learning operations.</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Tools and Libraries(RAG):</a:t>
            </a:r>
          </a:p>
          <a:p>
            <a:pPr marL="285750" indent="-285750">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Streamlit: For building the user interface.</a:t>
            </a:r>
          </a:p>
          <a:p>
            <a:pPr marL="285750" indent="-285750">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ChatGroq: For large language model interactions.</a:t>
            </a:r>
          </a:p>
          <a:p>
            <a:pPr marL="285750" indent="-285750">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PyPDF2: For extracting text from PDFs.</a:t>
            </a:r>
          </a:p>
          <a:p>
            <a:pPr marL="285750" indent="-285750">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Langchain Libraries: For text splitting and conversational retrieval chain.</a:t>
            </a:r>
          </a:p>
          <a:p>
            <a:pPr marL="285750" indent="-285750">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FAISS: For creating the vector store.</a:t>
            </a:r>
          </a:p>
          <a:p>
            <a:pPr marL="285750" indent="-285750">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OllamaEmbeddings: For embedding text chunks. </a:t>
            </a:r>
          </a:p>
        </p:txBody>
      </p:sp>
      <p:sp>
        <p:nvSpPr>
          <p:cNvPr id="38" name="Ellipse 12">
            <a:extLst>
              <a:ext uri="{FF2B5EF4-FFF2-40B4-BE49-F238E27FC236}">
                <a16:creationId xmlns:a16="http://schemas.microsoft.com/office/drawing/2014/main" id="{343A4C1B-96AF-9A71-7666-DF134776DDE6}"/>
              </a:ext>
            </a:extLst>
          </p:cNvPr>
          <p:cNvSpPr/>
          <p:nvPr/>
        </p:nvSpPr>
        <p:spPr>
          <a:xfrm>
            <a:off x="925130" y="1304621"/>
            <a:ext cx="828000" cy="828000"/>
          </a:xfrm>
          <a:prstGeom prst="ellipse">
            <a:avLst/>
          </a:prstGeom>
          <a:solidFill>
            <a:schemeClr val="bg2"/>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err="1">
              <a:solidFill>
                <a:schemeClr val="tx1"/>
              </a:solidFill>
              <a:latin typeface="Times New Roman" panose="02020603050405020304" pitchFamily="18" charset="0"/>
              <a:cs typeface="Times New Roman" panose="02020603050405020304" pitchFamily="18" charset="0"/>
            </a:endParaRPr>
          </a:p>
        </p:txBody>
      </p:sp>
      <p:sp>
        <p:nvSpPr>
          <p:cNvPr id="39" name="Ellipse 13">
            <a:extLst>
              <a:ext uri="{FF2B5EF4-FFF2-40B4-BE49-F238E27FC236}">
                <a16:creationId xmlns:a16="http://schemas.microsoft.com/office/drawing/2014/main" id="{85573E57-A3CC-7FE9-7D5F-B8EA72339332}"/>
              </a:ext>
            </a:extLst>
          </p:cNvPr>
          <p:cNvSpPr/>
          <p:nvPr/>
        </p:nvSpPr>
        <p:spPr>
          <a:xfrm>
            <a:off x="792901" y="5686793"/>
            <a:ext cx="828000" cy="828000"/>
          </a:xfrm>
          <a:prstGeom prst="ellipse">
            <a:avLst/>
          </a:prstGeom>
          <a:solidFill>
            <a:schemeClr val="bg2"/>
          </a:solidFill>
          <a:ln w="38100">
            <a:solidFill>
              <a:srgbClr val="4FC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err="1">
              <a:solidFill>
                <a:schemeClr val="tx1"/>
              </a:solidFill>
              <a:latin typeface="Times New Roman" panose="02020603050405020304" pitchFamily="18" charset="0"/>
              <a:cs typeface="Times New Roman" panose="02020603050405020304" pitchFamily="18" charset="0"/>
            </a:endParaRPr>
          </a:p>
        </p:txBody>
      </p:sp>
      <p:cxnSp>
        <p:nvCxnSpPr>
          <p:cNvPr id="40" name="Connecteur droit 17">
            <a:extLst>
              <a:ext uri="{FF2B5EF4-FFF2-40B4-BE49-F238E27FC236}">
                <a16:creationId xmlns:a16="http://schemas.microsoft.com/office/drawing/2014/main" id="{0BA00C3A-7208-A3D0-EAA1-216C9266340C}"/>
              </a:ext>
            </a:extLst>
          </p:cNvPr>
          <p:cNvCxnSpPr/>
          <p:nvPr/>
        </p:nvCxnSpPr>
        <p:spPr>
          <a:xfrm>
            <a:off x="1780540" y="1472780"/>
            <a:ext cx="2052000" cy="0"/>
          </a:xfrm>
          <a:prstGeom prst="line">
            <a:avLst/>
          </a:prstGeom>
          <a:ln/>
        </p:spPr>
        <p:style>
          <a:lnRef idx="3">
            <a:schemeClr val="dk1"/>
          </a:lnRef>
          <a:fillRef idx="0">
            <a:schemeClr val="dk1"/>
          </a:fillRef>
          <a:effectRef idx="2">
            <a:schemeClr val="dk1"/>
          </a:effectRef>
          <a:fontRef idx="minor">
            <a:schemeClr val="tx1"/>
          </a:fontRef>
        </p:style>
      </p:cxnSp>
      <p:pic>
        <p:nvPicPr>
          <p:cNvPr id="42" name="Graphique 36">
            <a:extLst>
              <a:ext uri="{FF2B5EF4-FFF2-40B4-BE49-F238E27FC236}">
                <a16:creationId xmlns:a16="http://schemas.microsoft.com/office/drawing/2014/main" id="{0C9E9F03-542F-4AC4-DD08-7D2CA195214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45886" y="1472780"/>
            <a:ext cx="475015" cy="491682"/>
          </a:xfrm>
          <a:prstGeom prst="rect">
            <a:avLst/>
          </a:prstGeom>
        </p:spPr>
      </p:pic>
      <p:pic>
        <p:nvPicPr>
          <p:cNvPr id="43" name="Graphique 37">
            <a:extLst>
              <a:ext uri="{FF2B5EF4-FFF2-40B4-BE49-F238E27FC236}">
                <a16:creationId xmlns:a16="http://schemas.microsoft.com/office/drawing/2014/main" id="{57A892B0-E657-E0FC-617E-1A41E1CE5A4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5008" y="5799219"/>
            <a:ext cx="523786" cy="603147"/>
          </a:xfrm>
          <a:prstGeom prst="rect">
            <a:avLst/>
          </a:prstGeom>
        </p:spPr>
      </p:pic>
      <p:cxnSp>
        <p:nvCxnSpPr>
          <p:cNvPr id="44" name="Connecteur droit 17">
            <a:extLst>
              <a:ext uri="{FF2B5EF4-FFF2-40B4-BE49-F238E27FC236}">
                <a16:creationId xmlns:a16="http://schemas.microsoft.com/office/drawing/2014/main" id="{C76278DF-334A-3E1D-A20E-9C4342866DDA}"/>
              </a:ext>
            </a:extLst>
          </p:cNvPr>
          <p:cNvCxnSpPr/>
          <p:nvPr/>
        </p:nvCxnSpPr>
        <p:spPr>
          <a:xfrm>
            <a:off x="1698038" y="5912672"/>
            <a:ext cx="2052000" cy="0"/>
          </a:xfrm>
          <a:prstGeom prst="line">
            <a:avLst/>
          </a:prstGeom>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4A8B6074-7375-A32F-E382-71E8B0A22BF2}"/>
              </a:ext>
            </a:extLst>
          </p:cNvPr>
          <p:cNvSpPr txBox="1"/>
          <p:nvPr/>
        </p:nvSpPr>
        <p:spPr>
          <a:xfrm>
            <a:off x="1698038" y="5912672"/>
            <a:ext cx="6146800" cy="523220"/>
          </a:xfrm>
          <a:prstGeom prst="rect">
            <a:avLst/>
          </a:prstGeom>
          <a:noFill/>
        </p:spPr>
        <p:txBody>
          <a:bodyPr wrap="square">
            <a:spAutoFit/>
          </a:bodyPr>
          <a:lstStyle/>
          <a:p>
            <a:pPr marL="285750" indent="-285750">
              <a:buFont typeface="Wingdings" panose="05000000000000000000" pitchFamily="2" charset="2"/>
              <a:buChar char="§"/>
            </a:pPr>
            <a:r>
              <a:rPr lang="es-ES" sz="1400" dirty="0">
                <a:latin typeface="Times New Roman" panose="02020603050405020304" pitchFamily="18" charset="0"/>
                <a:cs typeface="Times New Roman" panose="02020603050405020304" pitchFamily="18" charset="0"/>
              </a:rPr>
              <a:t>Model : Llama 3</a:t>
            </a:r>
          </a:p>
          <a:p>
            <a:pPr marL="285750" indent="-285750">
              <a:buFont typeface="Wingdings" panose="05000000000000000000" pitchFamily="2" charset="2"/>
              <a:buChar char="§"/>
            </a:pPr>
            <a:r>
              <a:rPr lang="es-ES" sz="1400" dirty="0">
                <a:latin typeface="Times New Roman" panose="02020603050405020304" pitchFamily="18" charset="0"/>
                <a:cs typeface="Times New Roman" panose="02020603050405020304" pitchFamily="18" charset="0"/>
              </a:rPr>
              <a:t>Environment : CPU-</a:t>
            </a:r>
            <a:r>
              <a:rPr lang="es-ES" sz="1400" dirty="0" err="1">
                <a:latin typeface="Times New Roman" panose="02020603050405020304" pitchFamily="18" charset="0"/>
                <a:cs typeface="Times New Roman" panose="02020603050405020304" pitchFamily="18" charset="0"/>
              </a:rPr>
              <a:t>based</a:t>
            </a:r>
            <a:r>
              <a:rPr lang="es-ES" sz="1400" dirty="0">
                <a:latin typeface="Times New Roman" panose="02020603050405020304" pitchFamily="18" charset="0"/>
                <a:cs typeface="Times New Roman" panose="02020603050405020304" pitchFamily="18" charset="0"/>
              </a:rPr>
              <a:t> inference</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2912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0757" y="0"/>
            <a:ext cx="5121244" cy="6858000"/>
          </a:xfrm>
          <a:prstGeom prst="rect">
            <a:avLst/>
          </a:prstGeom>
        </p:spPr>
      </p:pic>
      <p:sp>
        <p:nvSpPr>
          <p:cNvPr id="3" name="TextBox 2">
            <a:extLst>
              <a:ext uri="{FF2B5EF4-FFF2-40B4-BE49-F238E27FC236}">
                <a16:creationId xmlns:a16="http://schemas.microsoft.com/office/drawing/2014/main" id="{19BA7967-D73E-9DE3-9E29-16D0363EE173}"/>
              </a:ext>
            </a:extLst>
          </p:cNvPr>
          <p:cNvSpPr txBox="1"/>
          <p:nvPr/>
        </p:nvSpPr>
        <p:spPr>
          <a:xfrm>
            <a:off x="3048000" y="1305342"/>
            <a:ext cx="60960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p>
        </p:txBody>
      </p:sp>
      <p:sp>
        <p:nvSpPr>
          <p:cNvPr id="11" name="Rectangle 10">
            <a:extLst>
              <a:ext uri="{FF2B5EF4-FFF2-40B4-BE49-F238E27FC236}">
                <a16:creationId xmlns:a16="http://schemas.microsoft.com/office/drawing/2014/main" id="{F120BDEB-3DC2-4356-E34E-F00DAB179401}"/>
              </a:ext>
            </a:extLst>
          </p:cNvPr>
          <p:cNvSpPr/>
          <p:nvPr/>
        </p:nvSpPr>
        <p:spPr>
          <a:xfrm>
            <a:off x="146594" y="98466"/>
            <a:ext cx="2525486" cy="422470"/>
          </a:xfrm>
          <a:prstGeom prst="rect">
            <a:avLst/>
          </a:prstGeom>
          <a:solidFill>
            <a:schemeClr val="accent3">
              <a:lumMod val="60000"/>
              <a:lumOff val="40000"/>
            </a:schemeClr>
          </a:solidFill>
          <a:ln w="19050" algn="ctr">
            <a:solidFill>
              <a:schemeClr val="bg1"/>
            </a:solidFill>
            <a:miter lim="800000"/>
            <a:headEnd/>
            <a:tailEnd/>
          </a:ln>
        </p:spPr>
        <p:txBody>
          <a:bodyPr wrap="square" lIns="88900" tIns="72000" rIns="72000" bIns="88900" rtlCol="0" anchor="t" anchorCtr="0"/>
          <a:lstStyle/>
          <a:p>
            <a:pPr lvl="0">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OVERVIEW</a:t>
            </a:r>
            <a:endParaRPr lang="fr-FR" sz="1200" b="1"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4" name="ZoneTexte 9">
            <a:extLst>
              <a:ext uri="{FF2B5EF4-FFF2-40B4-BE49-F238E27FC236}">
                <a16:creationId xmlns:a16="http://schemas.microsoft.com/office/drawing/2014/main" id="{A45E6C88-92BD-41D4-A314-878B519EC31B}"/>
              </a:ext>
            </a:extLst>
          </p:cNvPr>
          <p:cNvSpPr txBox="1"/>
          <p:nvPr/>
        </p:nvSpPr>
        <p:spPr>
          <a:xfrm>
            <a:off x="440270" y="671024"/>
            <a:ext cx="1829299" cy="488088"/>
          </a:xfrm>
          <a:prstGeom prst="rect">
            <a:avLst/>
          </a:prstGeom>
        </p:spPr>
        <p:txBody>
          <a:bodyPr vert="horz" wrap="square" lIns="0" tIns="45720" rIns="0" bIns="45720" rtlCol="0" anchor="t">
            <a:noAutofit/>
          </a:bodyPr>
          <a:lstStyle/>
          <a:p>
            <a:pPr marL="0" marR="0" indent="0" algn="l" defTabSz="914400" rtl="0" eaLnBrk="1" fontAlgn="auto" latinLnBrk="0" hangingPunct="1">
              <a:lnSpc>
                <a:spcPct val="100000"/>
              </a:lnSpc>
              <a:spcBef>
                <a:spcPts val="0"/>
              </a:spcBef>
              <a:spcAft>
                <a:spcPts val="300"/>
              </a:spcAft>
              <a:buClr>
                <a:schemeClr val="accent1"/>
              </a:buClr>
              <a:buSzPct val="100000"/>
              <a:buFont typeface="Wingdings" pitchFamily="2" charset="2"/>
              <a:buNone/>
              <a:tabLst/>
            </a:pPr>
            <a:endParaRPr kumimoji="0" lang="fr-FR" sz="2800" b="0" i="0" u="none" strike="noStrike" kern="1200" cap="none" spc="0" normalizeH="0" baseline="0" noProof="0" dirty="0">
              <a:ln>
                <a:noFill/>
              </a:ln>
              <a:solidFill>
                <a:srgbClr val="2D262E"/>
              </a:solidFill>
              <a:effectLst/>
              <a:uLnTx/>
              <a:uFillTx/>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06545E4E-87D0-FDC2-9C1F-BD99E6614176}"/>
              </a:ext>
            </a:extLst>
          </p:cNvPr>
          <p:cNvGrpSpPr/>
          <p:nvPr/>
        </p:nvGrpSpPr>
        <p:grpSpPr>
          <a:xfrm>
            <a:off x="154782" y="635159"/>
            <a:ext cx="2593821" cy="696676"/>
            <a:chOff x="677115" y="1377030"/>
            <a:chExt cx="2593821" cy="696676"/>
          </a:xfrm>
        </p:grpSpPr>
        <p:sp>
          <p:nvSpPr>
            <p:cNvPr id="13" name="TextBox 2">
              <a:extLst>
                <a:ext uri="{FF2B5EF4-FFF2-40B4-BE49-F238E27FC236}">
                  <a16:creationId xmlns:a16="http://schemas.microsoft.com/office/drawing/2014/main" id="{94CF6F0B-2B8D-E489-CF82-9175D23CD2DE}"/>
                </a:ext>
              </a:extLst>
            </p:cNvPr>
            <p:cNvSpPr txBox="1"/>
            <p:nvPr/>
          </p:nvSpPr>
          <p:spPr>
            <a:xfrm>
              <a:off x="966304" y="1612041"/>
              <a:ext cx="2304632" cy="461665"/>
            </a:xfrm>
            <a:prstGeom prst="rect">
              <a:avLst/>
            </a:prstGeom>
            <a:solidFill>
              <a:schemeClr val="accent1"/>
            </a:solidFill>
          </p:spPr>
          <p:txBody>
            <a:bodyPr wrap="square" lIns="243840" tIns="121920" rIns="243840" bIns="121920" rtlCol="0">
              <a:spAutoFit/>
            </a:bodyPr>
            <a:lstStyle/>
            <a:p>
              <a:r>
                <a:rPr lang="en-US" sz="1400" dirty="0">
                  <a:latin typeface="Times New Roman" panose="02020603050405020304" pitchFamily="18" charset="0"/>
                  <a:cs typeface="Times New Roman" panose="02020603050405020304" pitchFamily="18" charset="0"/>
                </a:rPr>
                <a:t>Problem Statement</a:t>
              </a:r>
            </a:p>
          </p:txBody>
        </p:sp>
        <p:sp useBgFill="1">
          <p:nvSpPr>
            <p:cNvPr id="15" name="Oval 7">
              <a:extLst>
                <a:ext uri="{FF2B5EF4-FFF2-40B4-BE49-F238E27FC236}">
                  <a16:creationId xmlns:a16="http://schemas.microsoft.com/office/drawing/2014/main" id="{A0BEB400-9CA0-BDEB-D3E0-95D29883DE8C}"/>
                </a:ext>
              </a:extLst>
            </p:cNvPr>
            <p:cNvSpPr/>
            <p:nvPr/>
          </p:nvSpPr>
          <p:spPr>
            <a:xfrm>
              <a:off x="677115" y="1377030"/>
              <a:ext cx="537557" cy="537557"/>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01</a:t>
              </a:r>
            </a:p>
          </p:txBody>
        </p:sp>
      </p:grpSp>
      <p:grpSp>
        <p:nvGrpSpPr>
          <p:cNvPr id="16" name="Group 15">
            <a:extLst>
              <a:ext uri="{FF2B5EF4-FFF2-40B4-BE49-F238E27FC236}">
                <a16:creationId xmlns:a16="http://schemas.microsoft.com/office/drawing/2014/main" id="{E2B61489-C8E2-77AB-F063-1C2AF0C6CDB1}"/>
              </a:ext>
            </a:extLst>
          </p:cNvPr>
          <p:cNvGrpSpPr/>
          <p:nvPr/>
        </p:nvGrpSpPr>
        <p:grpSpPr>
          <a:xfrm>
            <a:off x="144574" y="1292350"/>
            <a:ext cx="2593821" cy="696676"/>
            <a:chOff x="677115" y="1377030"/>
            <a:chExt cx="2593821" cy="696676"/>
          </a:xfrm>
        </p:grpSpPr>
        <p:sp>
          <p:nvSpPr>
            <p:cNvPr id="17" name="TextBox 2">
              <a:extLst>
                <a:ext uri="{FF2B5EF4-FFF2-40B4-BE49-F238E27FC236}">
                  <a16:creationId xmlns:a16="http://schemas.microsoft.com/office/drawing/2014/main" id="{B11D764F-D6FA-E44C-D2CC-61794B8E45B7}"/>
                </a:ext>
              </a:extLst>
            </p:cNvPr>
            <p:cNvSpPr txBox="1"/>
            <p:nvPr/>
          </p:nvSpPr>
          <p:spPr>
            <a:xfrm>
              <a:off x="966304" y="1612041"/>
              <a:ext cx="2304632" cy="461665"/>
            </a:xfrm>
            <a:prstGeom prst="rect">
              <a:avLst/>
            </a:prstGeom>
            <a:solidFill>
              <a:schemeClr val="accent1"/>
            </a:solidFill>
          </p:spPr>
          <p:txBody>
            <a:bodyPr wrap="square" lIns="243840" tIns="121920" rIns="243840" bIns="121920" rtlCol="0">
              <a:spAutoFit/>
            </a:bodyPr>
            <a:lstStyle/>
            <a:p>
              <a:r>
                <a:rPr lang="en-US" sz="1400" dirty="0">
                  <a:latin typeface="Times New Roman" panose="02020603050405020304" pitchFamily="18" charset="0"/>
                  <a:cs typeface="Times New Roman" panose="02020603050405020304" pitchFamily="18" charset="0"/>
                </a:rPr>
                <a:t>Solution</a:t>
              </a:r>
            </a:p>
          </p:txBody>
        </p:sp>
        <p:sp useBgFill="1">
          <p:nvSpPr>
            <p:cNvPr id="18" name="Oval 7">
              <a:extLst>
                <a:ext uri="{FF2B5EF4-FFF2-40B4-BE49-F238E27FC236}">
                  <a16:creationId xmlns:a16="http://schemas.microsoft.com/office/drawing/2014/main" id="{157C225F-2DF5-8F0C-8DB8-BCCBD02D87AA}"/>
                </a:ext>
              </a:extLst>
            </p:cNvPr>
            <p:cNvSpPr/>
            <p:nvPr/>
          </p:nvSpPr>
          <p:spPr>
            <a:xfrm>
              <a:off x="677115" y="1377030"/>
              <a:ext cx="537557" cy="537557"/>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02</a:t>
              </a:r>
            </a:p>
          </p:txBody>
        </p:sp>
      </p:grpSp>
      <p:grpSp>
        <p:nvGrpSpPr>
          <p:cNvPr id="23" name="Group 22">
            <a:extLst>
              <a:ext uri="{FF2B5EF4-FFF2-40B4-BE49-F238E27FC236}">
                <a16:creationId xmlns:a16="http://schemas.microsoft.com/office/drawing/2014/main" id="{36379EB5-FE5C-F298-CC63-DCA1304F1D3A}"/>
              </a:ext>
            </a:extLst>
          </p:cNvPr>
          <p:cNvGrpSpPr/>
          <p:nvPr/>
        </p:nvGrpSpPr>
        <p:grpSpPr>
          <a:xfrm>
            <a:off x="112426" y="1938755"/>
            <a:ext cx="2593821" cy="696676"/>
            <a:chOff x="677115" y="1377030"/>
            <a:chExt cx="2593821" cy="696676"/>
          </a:xfrm>
        </p:grpSpPr>
        <p:sp>
          <p:nvSpPr>
            <p:cNvPr id="24" name="TextBox 2">
              <a:extLst>
                <a:ext uri="{FF2B5EF4-FFF2-40B4-BE49-F238E27FC236}">
                  <a16:creationId xmlns:a16="http://schemas.microsoft.com/office/drawing/2014/main" id="{6AA26529-4C7F-D1EE-BE52-B9D499E160EB}"/>
                </a:ext>
              </a:extLst>
            </p:cNvPr>
            <p:cNvSpPr txBox="1"/>
            <p:nvPr/>
          </p:nvSpPr>
          <p:spPr>
            <a:xfrm>
              <a:off x="966304" y="1612041"/>
              <a:ext cx="2304632" cy="461665"/>
            </a:xfrm>
            <a:prstGeom prst="rect">
              <a:avLst/>
            </a:prstGeom>
            <a:solidFill>
              <a:schemeClr val="accent1"/>
            </a:solidFill>
          </p:spPr>
          <p:txBody>
            <a:bodyPr wrap="square" lIns="243840" tIns="121920" rIns="243840" bIns="121920" rtlCol="0">
              <a:spAutoFit/>
            </a:bodyPr>
            <a:lstStyle/>
            <a:p>
              <a:r>
                <a:rPr lang="en-US" sz="1400" dirty="0">
                  <a:latin typeface="Times New Roman" panose="02020603050405020304" pitchFamily="18" charset="0"/>
                  <a:cs typeface="Times New Roman" panose="02020603050405020304" pitchFamily="18" charset="0"/>
                </a:rPr>
                <a:t>Features Used</a:t>
              </a:r>
            </a:p>
          </p:txBody>
        </p:sp>
        <p:sp useBgFill="1">
          <p:nvSpPr>
            <p:cNvPr id="25" name="Oval 7">
              <a:extLst>
                <a:ext uri="{FF2B5EF4-FFF2-40B4-BE49-F238E27FC236}">
                  <a16:creationId xmlns:a16="http://schemas.microsoft.com/office/drawing/2014/main" id="{13D16B34-31A5-DB70-40B2-66796CA2C739}"/>
                </a:ext>
              </a:extLst>
            </p:cNvPr>
            <p:cNvSpPr/>
            <p:nvPr/>
          </p:nvSpPr>
          <p:spPr>
            <a:xfrm>
              <a:off x="677115" y="1377030"/>
              <a:ext cx="537557" cy="537557"/>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03</a:t>
              </a:r>
            </a:p>
          </p:txBody>
        </p:sp>
      </p:grpSp>
      <p:grpSp>
        <p:nvGrpSpPr>
          <p:cNvPr id="26" name="Group 25">
            <a:extLst>
              <a:ext uri="{FF2B5EF4-FFF2-40B4-BE49-F238E27FC236}">
                <a16:creationId xmlns:a16="http://schemas.microsoft.com/office/drawing/2014/main" id="{40B15105-7717-8AC5-25E1-304F69011AD9}"/>
              </a:ext>
            </a:extLst>
          </p:cNvPr>
          <p:cNvGrpSpPr/>
          <p:nvPr/>
        </p:nvGrpSpPr>
        <p:grpSpPr>
          <a:xfrm>
            <a:off x="144574" y="2571987"/>
            <a:ext cx="2593821" cy="696676"/>
            <a:chOff x="677115" y="1377030"/>
            <a:chExt cx="2593821" cy="696676"/>
          </a:xfrm>
        </p:grpSpPr>
        <p:sp>
          <p:nvSpPr>
            <p:cNvPr id="27" name="TextBox 2">
              <a:extLst>
                <a:ext uri="{FF2B5EF4-FFF2-40B4-BE49-F238E27FC236}">
                  <a16:creationId xmlns:a16="http://schemas.microsoft.com/office/drawing/2014/main" id="{0588058A-B87F-4FD0-CCDD-98101ABBD14E}"/>
                </a:ext>
              </a:extLst>
            </p:cNvPr>
            <p:cNvSpPr txBox="1"/>
            <p:nvPr/>
          </p:nvSpPr>
          <p:spPr>
            <a:xfrm>
              <a:off x="966304" y="1612041"/>
              <a:ext cx="2304632" cy="461665"/>
            </a:xfrm>
            <a:prstGeom prst="rect">
              <a:avLst/>
            </a:prstGeom>
            <a:solidFill>
              <a:schemeClr val="accent1"/>
            </a:solidFill>
          </p:spPr>
          <p:txBody>
            <a:bodyPr wrap="square" lIns="243840" tIns="121920" rIns="243840" bIns="121920" rtlCol="0">
              <a:spAutoFit/>
            </a:bodyPr>
            <a:lstStyle/>
            <a:p>
              <a:r>
                <a:rPr lang="en-US" sz="1400" dirty="0">
                  <a:latin typeface="Times New Roman" panose="02020603050405020304" pitchFamily="18" charset="0"/>
                  <a:cs typeface="Times New Roman" panose="02020603050405020304" pitchFamily="18" charset="0"/>
                </a:rPr>
                <a:t>Process Flow</a:t>
              </a:r>
            </a:p>
          </p:txBody>
        </p:sp>
        <p:sp useBgFill="1">
          <p:nvSpPr>
            <p:cNvPr id="28" name="Oval 7">
              <a:extLst>
                <a:ext uri="{FF2B5EF4-FFF2-40B4-BE49-F238E27FC236}">
                  <a16:creationId xmlns:a16="http://schemas.microsoft.com/office/drawing/2014/main" id="{D520B316-6794-3821-7CCD-63BC787790CE}"/>
                </a:ext>
              </a:extLst>
            </p:cNvPr>
            <p:cNvSpPr/>
            <p:nvPr/>
          </p:nvSpPr>
          <p:spPr>
            <a:xfrm>
              <a:off x="677115" y="1377030"/>
              <a:ext cx="537557" cy="537557"/>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04</a:t>
              </a:r>
            </a:p>
          </p:txBody>
        </p:sp>
      </p:grpSp>
      <p:grpSp>
        <p:nvGrpSpPr>
          <p:cNvPr id="32" name="Group 31">
            <a:extLst>
              <a:ext uri="{FF2B5EF4-FFF2-40B4-BE49-F238E27FC236}">
                <a16:creationId xmlns:a16="http://schemas.microsoft.com/office/drawing/2014/main" id="{2BE53024-4F6E-A9BE-1B44-D5FE4E63850C}"/>
              </a:ext>
            </a:extLst>
          </p:cNvPr>
          <p:cNvGrpSpPr/>
          <p:nvPr/>
        </p:nvGrpSpPr>
        <p:grpSpPr>
          <a:xfrm>
            <a:off x="144574" y="3220174"/>
            <a:ext cx="2593821" cy="696676"/>
            <a:chOff x="677115" y="1377030"/>
            <a:chExt cx="2593821" cy="696676"/>
          </a:xfrm>
        </p:grpSpPr>
        <p:sp>
          <p:nvSpPr>
            <p:cNvPr id="33" name="TextBox 2">
              <a:extLst>
                <a:ext uri="{FF2B5EF4-FFF2-40B4-BE49-F238E27FC236}">
                  <a16:creationId xmlns:a16="http://schemas.microsoft.com/office/drawing/2014/main" id="{9C29F2B6-B4FF-0C74-418D-94C74E651290}"/>
                </a:ext>
              </a:extLst>
            </p:cNvPr>
            <p:cNvSpPr txBox="1"/>
            <p:nvPr/>
          </p:nvSpPr>
          <p:spPr>
            <a:xfrm>
              <a:off x="966304" y="1612041"/>
              <a:ext cx="2304632" cy="461665"/>
            </a:xfrm>
            <a:prstGeom prst="rect">
              <a:avLst/>
            </a:prstGeom>
            <a:solidFill>
              <a:schemeClr val="accent1"/>
            </a:solidFill>
          </p:spPr>
          <p:txBody>
            <a:bodyPr wrap="square" lIns="243840" tIns="121920" rIns="243840" bIns="121920" rtlCol="0">
              <a:spAutoFit/>
            </a:bodyPr>
            <a:lstStyle/>
            <a:p>
              <a:r>
                <a:rPr lang="en-US" sz="1400" dirty="0">
                  <a:latin typeface="Times New Roman" panose="02020603050405020304" pitchFamily="18" charset="0"/>
                  <a:cs typeface="Times New Roman" panose="02020603050405020304" pitchFamily="18" charset="0"/>
                </a:rPr>
                <a:t>Architecture Diagram</a:t>
              </a:r>
            </a:p>
          </p:txBody>
        </p:sp>
        <p:sp useBgFill="1">
          <p:nvSpPr>
            <p:cNvPr id="34" name="Oval 7">
              <a:extLst>
                <a:ext uri="{FF2B5EF4-FFF2-40B4-BE49-F238E27FC236}">
                  <a16:creationId xmlns:a16="http://schemas.microsoft.com/office/drawing/2014/main" id="{FDCE5036-D731-AA35-F1C4-9DD12D79B6C2}"/>
                </a:ext>
              </a:extLst>
            </p:cNvPr>
            <p:cNvSpPr/>
            <p:nvPr/>
          </p:nvSpPr>
          <p:spPr>
            <a:xfrm>
              <a:off x="677115" y="1377030"/>
              <a:ext cx="537557" cy="537557"/>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05</a:t>
              </a:r>
            </a:p>
          </p:txBody>
        </p:sp>
      </p:grpSp>
      <p:grpSp>
        <p:nvGrpSpPr>
          <p:cNvPr id="35" name="Group 34">
            <a:extLst>
              <a:ext uri="{FF2B5EF4-FFF2-40B4-BE49-F238E27FC236}">
                <a16:creationId xmlns:a16="http://schemas.microsoft.com/office/drawing/2014/main" id="{2836CC4B-81D8-6ACC-4C03-C9DF51A9B021}"/>
              </a:ext>
            </a:extLst>
          </p:cNvPr>
          <p:cNvGrpSpPr/>
          <p:nvPr/>
        </p:nvGrpSpPr>
        <p:grpSpPr>
          <a:xfrm>
            <a:off x="144574" y="3868749"/>
            <a:ext cx="2593821" cy="696676"/>
            <a:chOff x="677115" y="1377030"/>
            <a:chExt cx="2593821" cy="696676"/>
          </a:xfrm>
        </p:grpSpPr>
        <p:sp>
          <p:nvSpPr>
            <p:cNvPr id="36" name="TextBox 2">
              <a:extLst>
                <a:ext uri="{FF2B5EF4-FFF2-40B4-BE49-F238E27FC236}">
                  <a16:creationId xmlns:a16="http://schemas.microsoft.com/office/drawing/2014/main" id="{70606410-31AC-78F2-1107-0AE29D3F9899}"/>
                </a:ext>
              </a:extLst>
            </p:cNvPr>
            <p:cNvSpPr txBox="1"/>
            <p:nvPr/>
          </p:nvSpPr>
          <p:spPr>
            <a:xfrm>
              <a:off x="966304" y="1612041"/>
              <a:ext cx="2304632" cy="461665"/>
            </a:xfrm>
            <a:prstGeom prst="rect">
              <a:avLst/>
            </a:prstGeom>
            <a:solidFill>
              <a:schemeClr val="accent1"/>
            </a:solidFill>
          </p:spPr>
          <p:txBody>
            <a:bodyPr wrap="square" lIns="243840" tIns="121920" rIns="243840" bIns="121920" rtlCol="0">
              <a:spAutoFit/>
            </a:bodyPr>
            <a:lstStyle/>
            <a:p>
              <a:r>
                <a:rPr lang="en-US" sz="1400" dirty="0">
                  <a:latin typeface="Times New Roman" panose="02020603050405020304" pitchFamily="18" charset="0"/>
                  <a:cs typeface="Times New Roman" panose="02020603050405020304" pitchFamily="18" charset="0"/>
                </a:rPr>
                <a:t>Technologies Used</a:t>
              </a:r>
            </a:p>
          </p:txBody>
        </p:sp>
        <p:sp useBgFill="1">
          <p:nvSpPr>
            <p:cNvPr id="37" name="Oval 7">
              <a:extLst>
                <a:ext uri="{FF2B5EF4-FFF2-40B4-BE49-F238E27FC236}">
                  <a16:creationId xmlns:a16="http://schemas.microsoft.com/office/drawing/2014/main" id="{2CDFB5FE-C42D-8FF4-3F53-FB24B5FBC951}"/>
                </a:ext>
              </a:extLst>
            </p:cNvPr>
            <p:cNvSpPr/>
            <p:nvPr/>
          </p:nvSpPr>
          <p:spPr>
            <a:xfrm>
              <a:off x="677115" y="1377030"/>
              <a:ext cx="537557" cy="537557"/>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06</a:t>
              </a:r>
            </a:p>
          </p:txBody>
        </p:sp>
      </p:grpSp>
      <p:grpSp>
        <p:nvGrpSpPr>
          <p:cNvPr id="38" name="Group 37">
            <a:extLst>
              <a:ext uri="{FF2B5EF4-FFF2-40B4-BE49-F238E27FC236}">
                <a16:creationId xmlns:a16="http://schemas.microsoft.com/office/drawing/2014/main" id="{1D736F30-9736-56D1-7C59-CE044D066CF7}"/>
              </a:ext>
            </a:extLst>
          </p:cNvPr>
          <p:cNvGrpSpPr/>
          <p:nvPr/>
        </p:nvGrpSpPr>
        <p:grpSpPr>
          <a:xfrm>
            <a:off x="144574" y="4513281"/>
            <a:ext cx="2593821" cy="883101"/>
            <a:chOff x="677115" y="1377030"/>
            <a:chExt cx="2593821" cy="883101"/>
          </a:xfrm>
        </p:grpSpPr>
        <p:sp>
          <p:nvSpPr>
            <p:cNvPr id="39" name="TextBox 2">
              <a:extLst>
                <a:ext uri="{FF2B5EF4-FFF2-40B4-BE49-F238E27FC236}">
                  <a16:creationId xmlns:a16="http://schemas.microsoft.com/office/drawing/2014/main" id="{63195DA2-FC8F-CD1B-6D04-0DB3AD140B71}"/>
                </a:ext>
              </a:extLst>
            </p:cNvPr>
            <p:cNvSpPr txBox="1"/>
            <p:nvPr/>
          </p:nvSpPr>
          <p:spPr>
            <a:xfrm>
              <a:off x="966304" y="1583023"/>
              <a:ext cx="2304632" cy="677108"/>
            </a:xfrm>
            <a:prstGeom prst="rect">
              <a:avLst/>
            </a:prstGeom>
            <a:solidFill>
              <a:schemeClr val="accent1"/>
            </a:solidFill>
          </p:spPr>
          <p:txBody>
            <a:bodyPr wrap="square" lIns="243840" tIns="121920" rIns="243840" bIns="121920" rtlCol="0">
              <a:spAutoFit/>
            </a:bodyPr>
            <a:lstStyle/>
            <a:p>
              <a:r>
                <a:rPr lang="en-US" sz="1400" dirty="0">
                  <a:latin typeface="Times New Roman" panose="02020603050405020304" pitchFamily="18" charset="0"/>
                  <a:cs typeface="Times New Roman" panose="02020603050405020304" pitchFamily="18" charset="0"/>
                </a:rPr>
                <a:t>Team members and Contribution</a:t>
              </a:r>
            </a:p>
          </p:txBody>
        </p:sp>
        <p:sp useBgFill="1">
          <p:nvSpPr>
            <p:cNvPr id="40" name="Oval 7">
              <a:extLst>
                <a:ext uri="{FF2B5EF4-FFF2-40B4-BE49-F238E27FC236}">
                  <a16:creationId xmlns:a16="http://schemas.microsoft.com/office/drawing/2014/main" id="{52F94389-E362-7FD7-4003-90FBA84770DA}"/>
                </a:ext>
              </a:extLst>
            </p:cNvPr>
            <p:cNvSpPr/>
            <p:nvPr/>
          </p:nvSpPr>
          <p:spPr>
            <a:xfrm>
              <a:off x="677115" y="1377030"/>
              <a:ext cx="537557" cy="537557"/>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07</a:t>
              </a:r>
            </a:p>
          </p:txBody>
        </p:sp>
      </p:grpSp>
      <p:grpSp>
        <p:nvGrpSpPr>
          <p:cNvPr id="49" name="Group 48">
            <a:extLst>
              <a:ext uri="{FF2B5EF4-FFF2-40B4-BE49-F238E27FC236}">
                <a16:creationId xmlns:a16="http://schemas.microsoft.com/office/drawing/2014/main" id="{A8323D09-C01B-3593-13A9-EA86D908659D}"/>
              </a:ext>
            </a:extLst>
          </p:cNvPr>
          <p:cNvGrpSpPr/>
          <p:nvPr/>
        </p:nvGrpSpPr>
        <p:grpSpPr>
          <a:xfrm>
            <a:off x="144574" y="5323350"/>
            <a:ext cx="2593821" cy="696676"/>
            <a:chOff x="677115" y="1377030"/>
            <a:chExt cx="2593821" cy="696676"/>
          </a:xfrm>
        </p:grpSpPr>
        <p:sp>
          <p:nvSpPr>
            <p:cNvPr id="50" name="TextBox 2">
              <a:extLst>
                <a:ext uri="{FF2B5EF4-FFF2-40B4-BE49-F238E27FC236}">
                  <a16:creationId xmlns:a16="http://schemas.microsoft.com/office/drawing/2014/main" id="{00265111-D8A2-6448-7FA0-30E5BCD073D1}"/>
                </a:ext>
              </a:extLst>
            </p:cNvPr>
            <p:cNvSpPr txBox="1"/>
            <p:nvPr/>
          </p:nvSpPr>
          <p:spPr>
            <a:xfrm>
              <a:off x="966304" y="1612041"/>
              <a:ext cx="2304632" cy="461665"/>
            </a:xfrm>
            <a:prstGeom prst="rect">
              <a:avLst/>
            </a:prstGeom>
            <a:solidFill>
              <a:schemeClr val="accent1"/>
            </a:solidFill>
          </p:spPr>
          <p:txBody>
            <a:bodyPr wrap="square" lIns="243840" tIns="121920" rIns="243840" bIns="121920" rtlCol="0">
              <a:spAutoFit/>
            </a:bodyPr>
            <a:lstStyle/>
            <a:p>
              <a:r>
                <a:rPr lang="en-US" sz="1400" dirty="0">
                  <a:latin typeface="Times New Roman" panose="02020603050405020304" pitchFamily="18" charset="0"/>
                  <a:cs typeface="Times New Roman" panose="02020603050405020304" pitchFamily="18" charset="0"/>
                </a:rPr>
                <a:t>Conclusion</a:t>
              </a:r>
            </a:p>
          </p:txBody>
        </p:sp>
        <p:sp useBgFill="1">
          <p:nvSpPr>
            <p:cNvPr id="51" name="Oval 7">
              <a:extLst>
                <a:ext uri="{FF2B5EF4-FFF2-40B4-BE49-F238E27FC236}">
                  <a16:creationId xmlns:a16="http://schemas.microsoft.com/office/drawing/2014/main" id="{B09EEEE0-5D08-A816-98FA-6B4C3D76FBEE}"/>
                </a:ext>
              </a:extLst>
            </p:cNvPr>
            <p:cNvSpPr/>
            <p:nvPr/>
          </p:nvSpPr>
          <p:spPr>
            <a:xfrm>
              <a:off x="677115" y="1377030"/>
              <a:ext cx="537557" cy="537557"/>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08 </a:t>
              </a:r>
            </a:p>
          </p:txBody>
        </p:sp>
      </p:grpSp>
    </p:spTree>
    <p:extLst>
      <p:ext uri="{BB962C8B-B14F-4D97-AF65-F5344CB8AC3E}">
        <p14:creationId xmlns:p14="http://schemas.microsoft.com/office/powerpoint/2010/main" val="1500473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8">
            <a:extLst>
              <a:ext uri="{FF2B5EF4-FFF2-40B4-BE49-F238E27FC236}">
                <a16:creationId xmlns:a16="http://schemas.microsoft.com/office/drawing/2014/main" id="{A375EA21-C276-B56C-63C0-EB0E4C3DBFA6}"/>
              </a:ext>
            </a:extLst>
          </p:cNvPr>
          <p:cNvSpPr txBox="1">
            <a:spLocks/>
          </p:cNvSpPr>
          <p:nvPr/>
        </p:nvSpPr>
        <p:spPr>
          <a:xfrm>
            <a:off x="381000" y="304800"/>
            <a:ext cx="4189362" cy="563775"/>
          </a:xfrm>
          <a:prstGeom prst="rect">
            <a:avLst/>
          </a:prstGeom>
          <a:solidFill>
            <a:schemeClr val="bg1">
              <a:lumMod val="85000"/>
            </a:schemeClr>
          </a:solidFill>
          <a:ln w="19050" algn="ctr">
            <a:solidFill>
              <a:schemeClr val="bg1"/>
            </a:solidFill>
            <a:miter lim="800000"/>
            <a:headEnd/>
            <a:tailEnd/>
          </a:ln>
        </p:spPr>
        <p:txBody>
          <a:bodyPr vert="horz" wrap="square" lIns="88900" tIns="72000" rIns="72000" bIns="8890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07  Team Members  and Contribution </a:t>
            </a:r>
          </a:p>
        </p:txBody>
      </p:sp>
      <p:grpSp>
        <p:nvGrpSpPr>
          <p:cNvPr id="12" name="Groupe 5">
            <a:extLst>
              <a:ext uri="{FF2B5EF4-FFF2-40B4-BE49-F238E27FC236}">
                <a16:creationId xmlns:a16="http://schemas.microsoft.com/office/drawing/2014/main" id="{2800A968-8424-6495-666D-E899E59F9C67}"/>
              </a:ext>
            </a:extLst>
          </p:cNvPr>
          <p:cNvGrpSpPr>
            <a:grpSpLocks noChangeAspect="1"/>
          </p:cNvGrpSpPr>
          <p:nvPr/>
        </p:nvGrpSpPr>
        <p:grpSpPr>
          <a:xfrm>
            <a:off x="3282039" y="2590495"/>
            <a:ext cx="5676650" cy="3307605"/>
            <a:chOff x="1891986" y="2648402"/>
            <a:chExt cx="2779925" cy="1619779"/>
          </a:xfrm>
        </p:grpSpPr>
        <p:sp>
          <p:nvSpPr>
            <p:cNvPr id="13" name="Forme libre : forme 44">
              <a:extLst>
                <a:ext uri="{FF2B5EF4-FFF2-40B4-BE49-F238E27FC236}">
                  <a16:creationId xmlns:a16="http://schemas.microsoft.com/office/drawing/2014/main" id="{84726CA5-9105-4F43-2C28-18979DB55FC7}"/>
                </a:ext>
              </a:extLst>
            </p:cNvPr>
            <p:cNvSpPr>
              <a:spLocks noChangeAspect="1"/>
            </p:cNvSpPr>
            <p:nvPr/>
          </p:nvSpPr>
          <p:spPr>
            <a:xfrm>
              <a:off x="2964866" y="2648402"/>
              <a:ext cx="633849" cy="1528339"/>
            </a:xfrm>
            <a:custGeom>
              <a:avLst/>
              <a:gdLst>
                <a:gd name="connsiteX0" fmla="*/ 317864 w 633849"/>
                <a:gd name="connsiteY0" fmla="*/ 0 h 1528339"/>
                <a:gd name="connsiteX1" fmla="*/ 449402 w 633849"/>
                <a:gd name="connsiteY1" fmla="*/ 159426 h 1528339"/>
                <a:gd name="connsiteX2" fmla="*/ 633849 w 633849"/>
                <a:gd name="connsiteY2" fmla="*/ 763264 h 1528339"/>
                <a:gd name="connsiteX3" fmla="*/ 317525 w 633849"/>
                <a:gd name="connsiteY3" fmla="*/ 1526940 h 1528339"/>
                <a:gd name="connsiteX4" fmla="*/ 315985 w 633849"/>
                <a:gd name="connsiteY4" fmla="*/ 1528339 h 1528339"/>
                <a:gd name="connsiteX5" fmla="*/ 184447 w 633849"/>
                <a:gd name="connsiteY5" fmla="*/ 1368914 h 1528339"/>
                <a:gd name="connsiteX6" fmla="*/ 0 w 633849"/>
                <a:gd name="connsiteY6" fmla="*/ 765075 h 1528339"/>
                <a:gd name="connsiteX7" fmla="*/ 316325 w 633849"/>
                <a:gd name="connsiteY7" fmla="*/ 1400 h 152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3849" h="1528339">
                  <a:moveTo>
                    <a:pt x="317864" y="0"/>
                  </a:moveTo>
                  <a:lnTo>
                    <a:pt x="449402" y="159426"/>
                  </a:lnTo>
                  <a:cubicBezTo>
                    <a:pt x="565852" y="331795"/>
                    <a:pt x="633849" y="539589"/>
                    <a:pt x="633849" y="763264"/>
                  </a:cubicBezTo>
                  <a:cubicBezTo>
                    <a:pt x="633849" y="1061498"/>
                    <a:pt x="512966" y="1331498"/>
                    <a:pt x="317525" y="1526940"/>
                  </a:cubicBezTo>
                  <a:lnTo>
                    <a:pt x="315985" y="1528339"/>
                  </a:lnTo>
                  <a:lnTo>
                    <a:pt x="184447" y="1368914"/>
                  </a:lnTo>
                  <a:cubicBezTo>
                    <a:pt x="67997" y="1196545"/>
                    <a:pt x="0" y="988751"/>
                    <a:pt x="0" y="765075"/>
                  </a:cubicBezTo>
                  <a:cubicBezTo>
                    <a:pt x="0" y="466841"/>
                    <a:pt x="120883" y="196841"/>
                    <a:pt x="316325" y="1400"/>
                  </a:cubicBezTo>
                  <a:close/>
                </a:path>
              </a:pathLst>
            </a:cu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err="1">
                <a:solidFill>
                  <a:schemeClr val="bg1"/>
                </a:solidFill>
                <a:latin typeface="Times New Roman" panose="02020603050405020304" pitchFamily="18" charset="0"/>
                <a:cs typeface="Times New Roman" panose="02020603050405020304" pitchFamily="18" charset="0"/>
              </a:endParaRPr>
            </a:p>
          </p:txBody>
        </p:sp>
        <p:grpSp>
          <p:nvGrpSpPr>
            <p:cNvPr id="14" name="Groupe 7">
              <a:extLst>
                <a:ext uri="{FF2B5EF4-FFF2-40B4-BE49-F238E27FC236}">
                  <a16:creationId xmlns:a16="http://schemas.microsoft.com/office/drawing/2014/main" id="{193B7701-D488-B99A-F3DD-0EAFBEC8C2D3}"/>
                </a:ext>
              </a:extLst>
            </p:cNvPr>
            <p:cNvGrpSpPr/>
            <p:nvPr/>
          </p:nvGrpSpPr>
          <p:grpSpPr>
            <a:xfrm>
              <a:off x="3143572" y="2739842"/>
              <a:ext cx="1528339" cy="1528339"/>
              <a:chOff x="3143572" y="2739842"/>
              <a:chExt cx="1528339" cy="1528339"/>
            </a:xfrm>
          </p:grpSpPr>
          <p:sp>
            <p:nvSpPr>
              <p:cNvPr id="19" name="Forme libre : forme 50">
                <a:extLst>
                  <a:ext uri="{FF2B5EF4-FFF2-40B4-BE49-F238E27FC236}">
                    <a16:creationId xmlns:a16="http://schemas.microsoft.com/office/drawing/2014/main" id="{E9D8B70B-7DFB-AA38-F2AF-C9C4F6EDF323}"/>
                  </a:ext>
                </a:extLst>
              </p:cNvPr>
              <p:cNvSpPr>
                <a:spLocks noChangeAspect="1"/>
              </p:cNvSpPr>
              <p:nvPr/>
            </p:nvSpPr>
            <p:spPr>
              <a:xfrm rot="3325979">
                <a:off x="3590817" y="2975563"/>
                <a:ext cx="633849" cy="1528339"/>
              </a:xfrm>
              <a:custGeom>
                <a:avLst/>
                <a:gdLst>
                  <a:gd name="connsiteX0" fmla="*/ 317864 w 633849"/>
                  <a:gd name="connsiteY0" fmla="*/ 0 h 1528339"/>
                  <a:gd name="connsiteX1" fmla="*/ 449402 w 633849"/>
                  <a:gd name="connsiteY1" fmla="*/ 159426 h 1528339"/>
                  <a:gd name="connsiteX2" fmla="*/ 633849 w 633849"/>
                  <a:gd name="connsiteY2" fmla="*/ 763264 h 1528339"/>
                  <a:gd name="connsiteX3" fmla="*/ 317525 w 633849"/>
                  <a:gd name="connsiteY3" fmla="*/ 1526940 h 1528339"/>
                  <a:gd name="connsiteX4" fmla="*/ 315985 w 633849"/>
                  <a:gd name="connsiteY4" fmla="*/ 1528339 h 1528339"/>
                  <a:gd name="connsiteX5" fmla="*/ 184447 w 633849"/>
                  <a:gd name="connsiteY5" fmla="*/ 1368914 h 1528339"/>
                  <a:gd name="connsiteX6" fmla="*/ 0 w 633849"/>
                  <a:gd name="connsiteY6" fmla="*/ 765075 h 1528339"/>
                  <a:gd name="connsiteX7" fmla="*/ 316325 w 633849"/>
                  <a:gd name="connsiteY7" fmla="*/ 1400 h 152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3849" h="1528339">
                    <a:moveTo>
                      <a:pt x="317864" y="0"/>
                    </a:moveTo>
                    <a:lnTo>
                      <a:pt x="449402" y="159426"/>
                    </a:lnTo>
                    <a:cubicBezTo>
                      <a:pt x="565852" y="331795"/>
                      <a:pt x="633849" y="539589"/>
                      <a:pt x="633849" y="763264"/>
                    </a:cubicBezTo>
                    <a:cubicBezTo>
                      <a:pt x="633849" y="1061498"/>
                      <a:pt x="512966" y="1331498"/>
                      <a:pt x="317525" y="1526940"/>
                    </a:cubicBezTo>
                    <a:lnTo>
                      <a:pt x="315985" y="1528339"/>
                    </a:lnTo>
                    <a:lnTo>
                      <a:pt x="184447" y="1368914"/>
                    </a:lnTo>
                    <a:cubicBezTo>
                      <a:pt x="67997" y="1196545"/>
                      <a:pt x="0" y="988751"/>
                      <a:pt x="0" y="765075"/>
                    </a:cubicBezTo>
                    <a:cubicBezTo>
                      <a:pt x="0" y="466841"/>
                      <a:pt x="120883" y="196841"/>
                      <a:pt x="316325" y="1400"/>
                    </a:cubicBezTo>
                    <a:close/>
                  </a:path>
                </a:pathLst>
              </a:custGeom>
              <a:solidFill>
                <a:schemeClr val="accent6">
                  <a:lumMod val="75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chemeClr val="bg1"/>
                  </a:solidFill>
                  <a:latin typeface="Times New Roman" panose="02020603050405020304" pitchFamily="18" charset="0"/>
                  <a:cs typeface="Times New Roman" panose="02020603050405020304" pitchFamily="18" charset="0"/>
                </a:endParaRPr>
              </a:p>
            </p:txBody>
          </p:sp>
          <p:sp>
            <p:nvSpPr>
              <p:cNvPr id="33" name="Forme libre : forme 49">
                <a:extLst>
                  <a:ext uri="{FF2B5EF4-FFF2-40B4-BE49-F238E27FC236}">
                    <a16:creationId xmlns:a16="http://schemas.microsoft.com/office/drawing/2014/main" id="{554F1655-AE03-99F1-C8A4-A1E099CF8E15}"/>
                  </a:ext>
                </a:extLst>
              </p:cNvPr>
              <p:cNvSpPr>
                <a:spLocks noChangeAspect="1"/>
              </p:cNvSpPr>
              <p:nvPr/>
            </p:nvSpPr>
            <p:spPr>
              <a:xfrm rot="1709512">
                <a:off x="3330101" y="2739842"/>
                <a:ext cx="633849" cy="1528339"/>
              </a:xfrm>
              <a:custGeom>
                <a:avLst/>
                <a:gdLst>
                  <a:gd name="connsiteX0" fmla="*/ 317864 w 633849"/>
                  <a:gd name="connsiteY0" fmla="*/ 0 h 1528339"/>
                  <a:gd name="connsiteX1" fmla="*/ 449402 w 633849"/>
                  <a:gd name="connsiteY1" fmla="*/ 159426 h 1528339"/>
                  <a:gd name="connsiteX2" fmla="*/ 633849 w 633849"/>
                  <a:gd name="connsiteY2" fmla="*/ 763264 h 1528339"/>
                  <a:gd name="connsiteX3" fmla="*/ 317525 w 633849"/>
                  <a:gd name="connsiteY3" fmla="*/ 1526940 h 1528339"/>
                  <a:gd name="connsiteX4" fmla="*/ 315985 w 633849"/>
                  <a:gd name="connsiteY4" fmla="*/ 1528339 h 1528339"/>
                  <a:gd name="connsiteX5" fmla="*/ 184447 w 633849"/>
                  <a:gd name="connsiteY5" fmla="*/ 1368914 h 1528339"/>
                  <a:gd name="connsiteX6" fmla="*/ 0 w 633849"/>
                  <a:gd name="connsiteY6" fmla="*/ 765075 h 1528339"/>
                  <a:gd name="connsiteX7" fmla="*/ 316325 w 633849"/>
                  <a:gd name="connsiteY7" fmla="*/ 1400 h 152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3849" h="1528339">
                    <a:moveTo>
                      <a:pt x="317864" y="0"/>
                    </a:moveTo>
                    <a:lnTo>
                      <a:pt x="449402" y="159426"/>
                    </a:lnTo>
                    <a:cubicBezTo>
                      <a:pt x="565852" y="331795"/>
                      <a:pt x="633849" y="539589"/>
                      <a:pt x="633849" y="763264"/>
                    </a:cubicBezTo>
                    <a:cubicBezTo>
                      <a:pt x="633849" y="1061498"/>
                      <a:pt x="512966" y="1331498"/>
                      <a:pt x="317525" y="1526940"/>
                    </a:cubicBezTo>
                    <a:lnTo>
                      <a:pt x="315985" y="1528339"/>
                    </a:lnTo>
                    <a:lnTo>
                      <a:pt x="184447" y="1368914"/>
                    </a:lnTo>
                    <a:cubicBezTo>
                      <a:pt x="67997" y="1196545"/>
                      <a:pt x="0" y="988751"/>
                      <a:pt x="0" y="765075"/>
                    </a:cubicBezTo>
                    <a:cubicBezTo>
                      <a:pt x="0" y="466841"/>
                      <a:pt x="120883" y="196841"/>
                      <a:pt x="316325" y="1400"/>
                    </a:cubicBezTo>
                    <a:close/>
                  </a:path>
                </a:pathLst>
              </a:custGeom>
              <a:solidFill>
                <a:schemeClr val="accent5">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err="1">
                  <a:solidFill>
                    <a:schemeClr val="bg1"/>
                  </a:solidFill>
                  <a:latin typeface="Times New Roman" panose="02020603050405020304" pitchFamily="18" charset="0"/>
                  <a:cs typeface="Times New Roman" panose="02020603050405020304" pitchFamily="18" charset="0"/>
                </a:endParaRPr>
              </a:p>
            </p:txBody>
          </p:sp>
        </p:grpSp>
        <p:grpSp>
          <p:nvGrpSpPr>
            <p:cNvPr id="15" name="Groupe 8">
              <a:extLst>
                <a:ext uri="{FF2B5EF4-FFF2-40B4-BE49-F238E27FC236}">
                  <a16:creationId xmlns:a16="http://schemas.microsoft.com/office/drawing/2014/main" id="{A5008D5F-494C-6EBF-B286-038FCBA43FE3}"/>
                </a:ext>
              </a:extLst>
            </p:cNvPr>
            <p:cNvGrpSpPr/>
            <p:nvPr/>
          </p:nvGrpSpPr>
          <p:grpSpPr>
            <a:xfrm flipH="1">
              <a:off x="1891986" y="2739842"/>
              <a:ext cx="1528339" cy="1528339"/>
              <a:chOff x="2400621" y="2739842"/>
              <a:chExt cx="1528339" cy="1528339"/>
            </a:xfrm>
          </p:grpSpPr>
          <p:sp>
            <p:nvSpPr>
              <p:cNvPr id="16" name="Forme libre : forme 47">
                <a:extLst>
                  <a:ext uri="{FF2B5EF4-FFF2-40B4-BE49-F238E27FC236}">
                    <a16:creationId xmlns:a16="http://schemas.microsoft.com/office/drawing/2014/main" id="{DE5C4274-BECF-297A-2487-C9658C3950CE}"/>
                  </a:ext>
                </a:extLst>
              </p:cNvPr>
              <p:cNvSpPr>
                <a:spLocks noChangeAspect="1"/>
              </p:cNvSpPr>
              <p:nvPr/>
            </p:nvSpPr>
            <p:spPr>
              <a:xfrm rot="1709512">
                <a:off x="2587150" y="2739842"/>
                <a:ext cx="633849" cy="1528339"/>
              </a:xfrm>
              <a:custGeom>
                <a:avLst/>
                <a:gdLst>
                  <a:gd name="connsiteX0" fmla="*/ 317864 w 633849"/>
                  <a:gd name="connsiteY0" fmla="*/ 0 h 1528339"/>
                  <a:gd name="connsiteX1" fmla="*/ 449402 w 633849"/>
                  <a:gd name="connsiteY1" fmla="*/ 159426 h 1528339"/>
                  <a:gd name="connsiteX2" fmla="*/ 633849 w 633849"/>
                  <a:gd name="connsiteY2" fmla="*/ 763264 h 1528339"/>
                  <a:gd name="connsiteX3" fmla="*/ 317525 w 633849"/>
                  <a:gd name="connsiteY3" fmla="*/ 1526940 h 1528339"/>
                  <a:gd name="connsiteX4" fmla="*/ 315985 w 633849"/>
                  <a:gd name="connsiteY4" fmla="*/ 1528339 h 1528339"/>
                  <a:gd name="connsiteX5" fmla="*/ 184447 w 633849"/>
                  <a:gd name="connsiteY5" fmla="*/ 1368914 h 1528339"/>
                  <a:gd name="connsiteX6" fmla="*/ 0 w 633849"/>
                  <a:gd name="connsiteY6" fmla="*/ 765075 h 1528339"/>
                  <a:gd name="connsiteX7" fmla="*/ 316325 w 633849"/>
                  <a:gd name="connsiteY7" fmla="*/ 1400 h 152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3849" h="1528339">
                    <a:moveTo>
                      <a:pt x="317864" y="0"/>
                    </a:moveTo>
                    <a:lnTo>
                      <a:pt x="449402" y="159426"/>
                    </a:lnTo>
                    <a:cubicBezTo>
                      <a:pt x="565852" y="331795"/>
                      <a:pt x="633849" y="539589"/>
                      <a:pt x="633849" y="763264"/>
                    </a:cubicBezTo>
                    <a:cubicBezTo>
                      <a:pt x="633849" y="1061498"/>
                      <a:pt x="512966" y="1331498"/>
                      <a:pt x="317525" y="1526940"/>
                    </a:cubicBezTo>
                    <a:lnTo>
                      <a:pt x="315985" y="1528339"/>
                    </a:lnTo>
                    <a:lnTo>
                      <a:pt x="184447" y="1368914"/>
                    </a:lnTo>
                    <a:cubicBezTo>
                      <a:pt x="67997" y="1196545"/>
                      <a:pt x="0" y="988751"/>
                      <a:pt x="0" y="765075"/>
                    </a:cubicBezTo>
                    <a:cubicBezTo>
                      <a:pt x="0" y="466841"/>
                      <a:pt x="120883" y="196841"/>
                      <a:pt x="316325" y="1400"/>
                    </a:cubicBezTo>
                    <a:close/>
                  </a:path>
                </a:pathLst>
              </a:custGeom>
              <a:solidFill>
                <a:schemeClr val="accent1">
                  <a:lumMod val="75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err="1">
                  <a:solidFill>
                    <a:schemeClr val="bg1"/>
                  </a:solidFill>
                  <a:latin typeface="Times New Roman" panose="02020603050405020304" pitchFamily="18" charset="0"/>
                  <a:cs typeface="Times New Roman" panose="02020603050405020304" pitchFamily="18" charset="0"/>
                </a:endParaRPr>
              </a:p>
            </p:txBody>
          </p:sp>
          <p:sp>
            <p:nvSpPr>
              <p:cNvPr id="17" name="Forme libre : forme 48">
                <a:extLst>
                  <a:ext uri="{FF2B5EF4-FFF2-40B4-BE49-F238E27FC236}">
                    <a16:creationId xmlns:a16="http://schemas.microsoft.com/office/drawing/2014/main" id="{20638D3E-82DD-51BA-3470-715196635D74}"/>
                  </a:ext>
                </a:extLst>
              </p:cNvPr>
              <p:cNvSpPr>
                <a:spLocks noChangeAspect="1"/>
              </p:cNvSpPr>
              <p:nvPr/>
            </p:nvSpPr>
            <p:spPr>
              <a:xfrm rot="3325979">
                <a:off x="2847866" y="2975563"/>
                <a:ext cx="633849" cy="1528339"/>
              </a:xfrm>
              <a:custGeom>
                <a:avLst/>
                <a:gdLst>
                  <a:gd name="connsiteX0" fmla="*/ 317864 w 633849"/>
                  <a:gd name="connsiteY0" fmla="*/ 0 h 1528339"/>
                  <a:gd name="connsiteX1" fmla="*/ 449402 w 633849"/>
                  <a:gd name="connsiteY1" fmla="*/ 159426 h 1528339"/>
                  <a:gd name="connsiteX2" fmla="*/ 633849 w 633849"/>
                  <a:gd name="connsiteY2" fmla="*/ 763264 h 1528339"/>
                  <a:gd name="connsiteX3" fmla="*/ 317525 w 633849"/>
                  <a:gd name="connsiteY3" fmla="*/ 1526940 h 1528339"/>
                  <a:gd name="connsiteX4" fmla="*/ 315985 w 633849"/>
                  <a:gd name="connsiteY4" fmla="*/ 1528339 h 1528339"/>
                  <a:gd name="connsiteX5" fmla="*/ 184447 w 633849"/>
                  <a:gd name="connsiteY5" fmla="*/ 1368914 h 1528339"/>
                  <a:gd name="connsiteX6" fmla="*/ 0 w 633849"/>
                  <a:gd name="connsiteY6" fmla="*/ 765075 h 1528339"/>
                  <a:gd name="connsiteX7" fmla="*/ 316325 w 633849"/>
                  <a:gd name="connsiteY7" fmla="*/ 1400 h 152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3849" h="1528339">
                    <a:moveTo>
                      <a:pt x="317864" y="0"/>
                    </a:moveTo>
                    <a:lnTo>
                      <a:pt x="449402" y="159426"/>
                    </a:lnTo>
                    <a:cubicBezTo>
                      <a:pt x="565852" y="331795"/>
                      <a:pt x="633849" y="539589"/>
                      <a:pt x="633849" y="763264"/>
                    </a:cubicBezTo>
                    <a:cubicBezTo>
                      <a:pt x="633849" y="1061498"/>
                      <a:pt x="512966" y="1331498"/>
                      <a:pt x="317525" y="1526940"/>
                    </a:cubicBezTo>
                    <a:lnTo>
                      <a:pt x="315985" y="1528339"/>
                    </a:lnTo>
                    <a:lnTo>
                      <a:pt x="184447" y="1368914"/>
                    </a:lnTo>
                    <a:cubicBezTo>
                      <a:pt x="67997" y="1196545"/>
                      <a:pt x="0" y="988751"/>
                      <a:pt x="0" y="765075"/>
                    </a:cubicBezTo>
                    <a:cubicBezTo>
                      <a:pt x="0" y="466841"/>
                      <a:pt x="120883" y="196841"/>
                      <a:pt x="316325" y="1400"/>
                    </a:cubicBezTo>
                    <a:close/>
                  </a:path>
                </a:pathLst>
              </a:custGeom>
              <a:solidFill>
                <a:schemeClr val="accent6">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err="1">
                  <a:solidFill>
                    <a:schemeClr val="bg1"/>
                  </a:solidFill>
                  <a:latin typeface="Times New Roman" panose="02020603050405020304" pitchFamily="18" charset="0"/>
                  <a:cs typeface="Times New Roman" panose="02020603050405020304" pitchFamily="18" charset="0"/>
                </a:endParaRPr>
              </a:p>
            </p:txBody>
          </p:sp>
        </p:grpSp>
      </p:grpSp>
      <p:sp>
        <p:nvSpPr>
          <p:cNvPr id="38" name="Rectangle 37">
            <a:extLst>
              <a:ext uri="{FF2B5EF4-FFF2-40B4-BE49-F238E27FC236}">
                <a16:creationId xmlns:a16="http://schemas.microsoft.com/office/drawing/2014/main" id="{4FFA1AEF-9971-CD5E-3337-3B720732EAB7}"/>
              </a:ext>
            </a:extLst>
          </p:cNvPr>
          <p:cNvSpPr/>
          <p:nvPr/>
        </p:nvSpPr>
        <p:spPr>
          <a:xfrm>
            <a:off x="8419739" y="2176351"/>
            <a:ext cx="2513007" cy="1043731"/>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v"/>
            </a:pPr>
            <a:r>
              <a:rPr lang="fr-FR" sz="1400" dirty="0">
                <a:solidFill>
                  <a:schemeClr val="tx1"/>
                </a:solidFill>
                <a:latin typeface="Times New Roman" panose="02020603050405020304" pitchFamily="18" charset="0"/>
                <a:cs typeface="Times New Roman" panose="02020603050405020304" pitchFamily="18" charset="0"/>
              </a:rPr>
              <a:t>Building </a:t>
            </a:r>
            <a:r>
              <a:rPr lang="fr-FR" sz="1400" dirty="0" err="1">
                <a:solidFill>
                  <a:schemeClr val="tx1"/>
                </a:solidFill>
                <a:latin typeface="Times New Roman" panose="02020603050405020304" pitchFamily="18" charset="0"/>
                <a:cs typeface="Times New Roman" panose="02020603050405020304" pitchFamily="18" charset="0"/>
              </a:rPr>
              <a:t>Chatbot</a:t>
            </a:r>
            <a:endParaRPr lang="fr-FR" sz="14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fr-FR" sz="1400" dirty="0">
                <a:solidFill>
                  <a:schemeClr val="tx1"/>
                </a:solidFill>
                <a:latin typeface="Times New Roman" panose="02020603050405020304" pitchFamily="18" charset="0"/>
                <a:cs typeface="Times New Roman" panose="02020603050405020304" pitchFamily="18" charset="0"/>
              </a:rPr>
              <a:t>Power Point Presentation</a:t>
            </a:r>
          </a:p>
        </p:txBody>
      </p:sp>
      <p:sp>
        <p:nvSpPr>
          <p:cNvPr id="42" name="Rectangle 41">
            <a:extLst>
              <a:ext uri="{FF2B5EF4-FFF2-40B4-BE49-F238E27FC236}">
                <a16:creationId xmlns:a16="http://schemas.microsoft.com/office/drawing/2014/main" id="{FF67CA4B-3EE3-7454-0F05-E7F607555931}"/>
              </a:ext>
            </a:extLst>
          </p:cNvPr>
          <p:cNvSpPr/>
          <p:nvPr/>
        </p:nvSpPr>
        <p:spPr>
          <a:xfrm>
            <a:off x="1643670" y="2137566"/>
            <a:ext cx="2513007" cy="1043731"/>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v"/>
            </a:pPr>
            <a:r>
              <a:rPr lang="fr-FR" sz="1400" dirty="0" err="1">
                <a:solidFill>
                  <a:schemeClr val="tx1"/>
                </a:solidFill>
                <a:latin typeface="Times New Roman" panose="02020603050405020304" pitchFamily="18" charset="0"/>
                <a:cs typeface="Times New Roman" panose="02020603050405020304" pitchFamily="18" charset="0"/>
              </a:rPr>
              <a:t>Finetuning</a:t>
            </a:r>
            <a:endParaRPr lang="fr-FR" sz="14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fr-FR" sz="1400" dirty="0" err="1">
                <a:solidFill>
                  <a:schemeClr val="tx1"/>
                </a:solidFill>
                <a:latin typeface="Times New Roman" panose="02020603050405020304" pitchFamily="18" charset="0"/>
                <a:cs typeface="Times New Roman" panose="02020603050405020304" pitchFamily="18" charset="0"/>
              </a:rPr>
              <a:t>Video</a:t>
            </a:r>
            <a:r>
              <a:rPr lang="fr-FR" sz="1400" dirty="0">
                <a:solidFill>
                  <a:schemeClr val="tx1"/>
                </a:solidFill>
                <a:latin typeface="Times New Roman" panose="02020603050405020304" pitchFamily="18" charset="0"/>
                <a:cs typeface="Times New Roman" panose="02020603050405020304" pitchFamily="18" charset="0"/>
              </a:rPr>
              <a:t> </a:t>
            </a:r>
            <a:r>
              <a:rPr lang="fr-FR" sz="1400" dirty="0" err="1">
                <a:solidFill>
                  <a:schemeClr val="tx1"/>
                </a:solidFill>
                <a:latin typeface="Times New Roman" panose="02020603050405020304" pitchFamily="18" charset="0"/>
                <a:cs typeface="Times New Roman" panose="02020603050405020304" pitchFamily="18" charset="0"/>
              </a:rPr>
              <a:t>Presentation</a:t>
            </a:r>
            <a:endParaRPr lang="fr-FR" sz="1400" dirty="0">
              <a:solidFill>
                <a:schemeClr val="tx1"/>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F0FB2A30-746B-FEA4-5333-A4F20D053156}"/>
              </a:ext>
            </a:extLst>
          </p:cNvPr>
          <p:cNvSpPr/>
          <p:nvPr/>
        </p:nvSpPr>
        <p:spPr>
          <a:xfrm>
            <a:off x="4801048" y="1364643"/>
            <a:ext cx="2513007" cy="1043731"/>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v"/>
            </a:pPr>
            <a:r>
              <a:rPr lang="fr-FR" sz="1400" dirty="0" err="1">
                <a:solidFill>
                  <a:schemeClr val="tx1"/>
                </a:solidFill>
                <a:latin typeface="Times New Roman" panose="02020603050405020304" pitchFamily="18" charset="0"/>
                <a:cs typeface="Times New Roman" panose="02020603050405020304" pitchFamily="18" charset="0"/>
              </a:rPr>
              <a:t>Video</a:t>
            </a:r>
            <a:r>
              <a:rPr lang="fr-FR" sz="1400" dirty="0">
                <a:solidFill>
                  <a:schemeClr val="tx1"/>
                </a:solidFill>
                <a:latin typeface="Times New Roman" panose="02020603050405020304" pitchFamily="18" charset="0"/>
                <a:cs typeface="Times New Roman" panose="02020603050405020304" pitchFamily="18" charset="0"/>
              </a:rPr>
              <a:t> </a:t>
            </a:r>
            <a:r>
              <a:rPr lang="fr-FR" sz="1400" dirty="0" err="1">
                <a:solidFill>
                  <a:schemeClr val="tx1"/>
                </a:solidFill>
                <a:latin typeface="Times New Roman" panose="02020603050405020304" pitchFamily="18" charset="0"/>
                <a:cs typeface="Times New Roman" panose="02020603050405020304" pitchFamily="18" charset="0"/>
              </a:rPr>
              <a:t>Presenation</a:t>
            </a:r>
            <a:endParaRPr lang="fr-FR" sz="14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fr-FR" sz="1400" dirty="0" err="1">
                <a:solidFill>
                  <a:schemeClr val="tx1"/>
                </a:solidFill>
                <a:latin typeface="Times New Roman" panose="02020603050405020304" pitchFamily="18" charset="0"/>
                <a:cs typeface="Times New Roman" panose="02020603050405020304" pitchFamily="18" charset="0"/>
              </a:rPr>
              <a:t>Buiding</a:t>
            </a:r>
            <a:r>
              <a:rPr lang="fr-FR" sz="1400" dirty="0">
                <a:solidFill>
                  <a:schemeClr val="tx1"/>
                </a:solidFill>
                <a:latin typeface="Times New Roman" panose="02020603050405020304" pitchFamily="18" charset="0"/>
                <a:cs typeface="Times New Roman" panose="02020603050405020304" pitchFamily="18" charset="0"/>
              </a:rPr>
              <a:t> RAG model</a:t>
            </a:r>
          </a:p>
        </p:txBody>
      </p:sp>
      <p:sp>
        <p:nvSpPr>
          <p:cNvPr id="52" name="Rectangle 51">
            <a:extLst>
              <a:ext uri="{FF2B5EF4-FFF2-40B4-BE49-F238E27FC236}">
                <a16:creationId xmlns:a16="http://schemas.microsoft.com/office/drawing/2014/main" id="{2E4120E2-43DB-DCE8-E4D8-82A245AE1C90}"/>
              </a:ext>
            </a:extLst>
          </p:cNvPr>
          <p:cNvSpPr/>
          <p:nvPr/>
        </p:nvSpPr>
        <p:spPr>
          <a:xfrm>
            <a:off x="946672" y="4247641"/>
            <a:ext cx="2513007" cy="1043731"/>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fr-FR" sz="1400" dirty="0">
                <a:solidFill>
                  <a:schemeClr val="tx1"/>
                </a:solidFill>
                <a:latin typeface="Times New Roman" panose="02020603050405020304" pitchFamily="18" charset="0"/>
                <a:cs typeface="Times New Roman" panose="02020603050405020304" pitchFamily="18" charset="0"/>
              </a:rPr>
              <a:t>Report </a:t>
            </a:r>
            <a:r>
              <a:rPr lang="fr-FR" sz="1400" dirty="0" err="1">
                <a:solidFill>
                  <a:schemeClr val="tx1"/>
                </a:solidFill>
                <a:latin typeface="Times New Roman" panose="02020603050405020304" pitchFamily="18" charset="0"/>
                <a:cs typeface="Times New Roman" panose="02020603050405020304" pitchFamily="18" charset="0"/>
              </a:rPr>
              <a:t>Writing</a:t>
            </a:r>
            <a:r>
              <a:rPr lang="fr-FR" sz="1400" dirty="0">
                <a:solidFill>
                  <a:schemeClr val="tx1"/>
                </a:solidFill>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v"/>
            </a:pPr>
            <a:r>
              <a:rPr lang="fr-FR" sz="1400" dirty="0">
                <a:solidFill>
                  <a:schemeClr val="tx1"/>
                </a:solidFill>
                <a:latin typeface="Times New Roman" panose="02020603050405020304" pitchFamily="18" charset="0"/>
                <a:cs typeface="Times New Roman" panose="02020603050405020304" pitchFamily="18" charset="0"/>
              </a:rPr>
              <a:t>Model </a:t>
            </a:r>
            <a:r>
              <a:rPr lang="fr-FR" sz="1400" dirty="0" err="1">
                <a:solidFill>
                  <a:schemeClr val="tx1"/>
                </a:solidFill>
                <a:latin typeface="Times New Roman" panose="02020603050405020304" pitchFamily="18" charset="0"/>
                <a:cs typeface="Times New Roman" panose="02020603050405020304" pitchFamily="18" charset="0"/>
              </a:rPr>
              <a:t>Testing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a16="http://schemas.microsoft.com/office/drawing/2014/main" id="{B221D21B-888D-639E-F585-9718F7DC80AD}"/>
              </a:ext>
            </a:extLst>
          </p:cNvPr>
          <p:cNvSpPr/>
          <p:nvPr/>
        </p:nvSpPr>
        <p:spPr>
          <a:xfrm>
            <a:off x="9071427" y="4407411"/>
            <a:ext cx="2513007" cy="1043731"/>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fr-FR" sz="1400" dirty="0">
                <a:solidFill>
                  <a:schemeClr val="tx1"/>
                </a:solidFill>
                <a:latin typeface="Times New Roman" panose="02020603050405020304" pitchFamily="18" charset="0"/>
                <a:cs typeface="Times New Roman" panose="02020603050405020304" pitchFamily="18" charset="0"/>
              </a:rPr>
              <a:t>Report </a:t>
            </a:r>
            <a:r>
              <a:rPr lang="fr-FR" sz="1400" dirty="0" err="1">
                <a:solidFill>
                  <a:schemeClr val="tx1"/>
                </a:solidFill>
                <a:latin typeface="Times New Roman" panose="02020603050405020304" pitchFamily="18" charset="0"/>
                <a:cs typeface="Times New Roman" panose="02020603050405020304" pitchFamily="18" charset="0"/>
              </a:rPr>
              <a:t>Writing</a:t>
            </a:r>
            <a:endParaRPr lang="fr-FR" sz="1400" dirty="0">
              <a:solidFill>
                <a:schemeClr val="tx1"/>
              </a:solidFill>
              <a:latin typeface="Times New Roman" panose="02020603050405020304" pitchFamily="18" charset="0"/>
              <a:cs typeface="Times New Roman" panose="02020603050405020304" pitchFamily="18" charset="0"/>
            </a:endParaRPr>
          </a:p>
          <a:p>
            <a:pPr marL="285750" indent="-285750" algn="ctr">
              <a:buFont typeface="Wingdings" panose="05000000000000000000" pitchFamily="2" charset="2"/>
              <a:buChar char="v"/>
            </a:pPr>
            <a:r>
              <a:rPr lang="fr-FR" sz="1400" dirty="0">
                <a:solidFill>
                  <a:schemeClr val="tx1"/>
                </a:solidFill>
                <a:latin typeface="Times New Roman" panose="02020603050405020304" pitchFamily="18" charset="0"/>
                <a:cs typeface="Times New Roman" panose="02020603050405020304" pitchFamily="18" charset="0"/>
              </a:rPr>
              <a:t>Model </a:t>
            </a:r>
            <a:r>
              <a:rPr lang="fr-FR" sz="1400" dirty="0" err="1">
                <a:solidFill>
                  <a:schemeClr val="tx1"/>
                </a:solidFill>
                <a:latin typeface="Times New Roman" panose="02020603050405020304" pitchFamily="18" charset="0"/>
                <a:cs typeface="Times New Roman" panose="02020603050405020304" pitchFamily="18" charset="0"/>
              </a:rPr>
              <a:t>Tesing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A00BA5FA-2B3E-59DF-2503-1C785BF625F0}"/>
              </a:ext>
            </a:extLst>
          </p:cNvPr>
          <p:cNvSpPr txBox="1"/>
          <p:nvPr/>
        </p:nvSpPr>
        <p:spPr>
          <a:xfrm>
            <a:off x="1064165" y="3924546"/>
            <a:ext cx="246208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NANDANA KRISHNAN S</a:t>
            </a:r>
            <a:endParaRPr lang="en-IN" sz="1600" dirty="0">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6C651D41-98CF-E2E6-B3F4-71C71C374DF1}"/>
              </a:ext>
            </a:extLst>
          </p:cNvPr>
          <p:cNvSpPr txBox="1"/>
          <p:nvPr/>
        </p:nvSpPr>
        <p:spPr>
          <a:xfrm>
            <a:off x="1781510" y="1820704"/>
            <a:ext cx="253671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DEEPENDRA SINGH RAO</a:t>
            </a:r>
            <a:endParaRPr lang="en-IN" sz="1600" dirty="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9385C942-82A9-C13D-E4C3-7757AA45B367}"/>
              </a:ext>
            </a:extLst>
          </p:cNvPr>
          <p:cNvSpPr txBox="1"/>
          <p:nvPr/>
        </p:nvSpPr>
        <p:spPr>
          <a:xfrm>
            <a:off x="4936155" y="1007327"/>
            <a:ext cx="246208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PRASHANTH R J</a:t>
            </a:r>
            <a:endParaRPr lang="en-IN" sz="1600"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E1D48029-BE07-896A-AEDB-01CB4BEA1A65}"/>
              </a:ext>
            </a:extLst>
          </p:cNvPr>
          <p:cNvSpPr txBox="1"/>
          <p:nvPr/>
        </p:nvSpPr>
        <p:spPr>
          <a:xfrm>
            <a:off x="8579470" y="1845527"/>
            <a:ext cx="246208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JANET JOMY</a:t>
            </a:r>
            <a:endParaRPr lang="en-IN" sz="1600"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F5123203-9E8E-69C7-6DAE-12303CE9AA25}"/>
              </a:ext>
            </a:extLst>
          </p:cNvPr>
          <p:cNvSpPr txBox="1"/>
          <p:nvPr/>
        </p:nvSpPr>
        <p:spPr>
          <a:xfrm>
            <a:off x="9234175" y="4065042"/>
            <a:ext cx="246208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 POOJA</a:t>
            </a:r>
            <a:endParaRPr lang="en-IN" sz="1600" dirty="0">
              <a:latin typeface="Times New Roman" panose="02020603050405020304" pitchFamily="18" charset="0"/>
              <a:cs typeface="Times New Roman" panose="02020603050405020304" pitchFamily="18" charset="0"/>
            </a:endParaRPr>
          </a:p>
        </p:txBody>
      </p:sp>
      <p:sp>
        <p:nvSpPr>
          <p:cNvPr id="2" name="Circle: Hollow 1">
            <a:extLst>
              <a:ext uri="{FF2B5EF4-FFF2-40B4-BE49-F238E27FC236}">
                <a16:creationId xmlns:a16="http://schemas.microsoft.com/office/drawing/2014/main" id="{E9B7E1EC-C68C-2764-FF24-7C3FD21FE6B7}"/>
              </a:ext>
            </a:extLst>
          </p:cNvPr>
          <p:cNvSpPr/>
          <p:nvPr/>
        </p:nvSpPr>
        <p:spPr>
          <a:xfrm>
            <a:off x="774608" y="4101552"/>
            <a:ext cx="323095" cy="323095"/>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3" name="Circle: Hollow 2">
            <a:extLst>
              <a:ext uri="{FF2B5EF4-FFF2-40B4-BE49-F238E27FC236}">
                <a16:creationId xmlns:a16="http://schemas.microsoft.com/office/drawing/2014/main" id="{548E68F9-B2F7-E03B-BA51-3743A61CB1CF}"/>
              </a:ext>
            </a:extLst>
          </p:cNvPr>
          <p:cNvSpPr/>
          <p:nvPr/>
        </p:nvSpPr>
        <p:spPr>
          <a:xfrm>
            <a:off x="1458415" y="2012305"/>
            <a:ext cx="323095" cy="323095"/>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4" name="Circle: Hollow 3">
            <a:extLst>
              <a:ext uri="{FF2B5EF4-FFF2-40B4-BE49-F238E27FC236}">
                <a16:creationId xmlns:a16="http://schemas.microsoft.com/office/drawing/2014/main" id="{99128864-078B-CD64-6930-E01FFACD637C}"/>
              </a:ext>
            </a:extLst>
          </p:cNvPr>
          <p:cNvSpPr/>
          <p:nvPr/>
        </p:nvSpPr>
        <p:spPr>
          <a:xfrm>
            <a:off x="4639500" y="1204714"/>
            <a:ext cx="323095" cy="323095"/>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5" name="Circle: Hollow 4">
            <a:extLst>
              <a:ext uri="{FF2B5EF4-FFF2-40B4-BE49-F238E27FC236}">
                <a16:creationId xmlns:a16="http://schemas.microsoft.com/office/drawing/2014/main" id="{6AD2C2A7-119B-B42C-129F-0C7CF3F77137}"/>
              </a:ext>
            </a:extLst>
          </p:cNvPr>
          <p:cNvSpPr/>
          <p:nvPr/>
        </p:nvSpPr>
        <p:spPr>
          <a:xfrm>
            <a:off x="8296286" y="2043745"/>
            <a:ext cx="323095" cy="323095"/>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6" name="Circle: Hollow 5">
            <a:extLst>
              <a:ext uri="{FF2B5EF4-FFF2-40B4-BE49-F238E27FC236}">
                <a16:creationId xmlns:a16="http://schemas.microsoft.com/office/drawing/2014/main" id="{0E478862-BF20-A396-6BED-7EC5BF62AB0B}"/>
              </a:ext>
            </a:extLst>
          </p:cNvPr>
          <p:cNvSpPr/>
          <p:nvPr/>
        </p:nvSpPr>
        <p:spPr>
          <a:xfrm>
            <a:off x="8944524" y="4280804"/>
            <a:ext cx="323095" cy="323095"/>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655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hart, treemap chart">
            <a:extLst>
              <a:ext uri="{FF2B5EF4-FFF2-40B4-BE49-F238E27FC236}">
                <a16:creationId xmlns:a16="http://schemas.microsoft.com/office/drawing/2014/main" id="{4CFC6E7B-A4AD-E353-058F-9E4EB397398C}"/>
              </a:ext>
            </a:extLst>
          </p:cNvPr>
          <p:cNvPicPr>
            <a:picLocks noChangeAspect="1" noChangeArrowheads="1"/>
          </p:cNvPicPr>
          <p:nvPr/>
        </p:nvPicPr>
        <p:blipFill>
          <a:blip r:embed="rId2" cstate="print">
            <a:alphaModFix amt="20000"/>
            <a:duotone>
              <a:prstClr val="black"/>
              <a:schemeClr val="accent4">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itle 8">
            <a:extLst>
              <a:ext uri="{FF2B5EF4-FFF2-40B4-BE49-F238E27FC236}">
                <a16:creationId xmlns:a16="http://schemas.microsoft.com/office/drawing/2014/main" id="{470A3313-7703-0B0D-D34A-D5DA17D65FB7}"/>
              </a:ext>
            </a:extLst>
          </p:cNvPr>
          <p:cNvSpPr txBox="1">
            <a:spLocks/>
          </p:cNvSpPr>
          <p:nvPr/>
        </p:nvSpPr>
        <p:spPr>
          <a:xfrm>
            <a:off x="290565" y="222971"/>
            <a:ext cx="2110991" cy="467995"/>
          </a:xfrm>
          <a:prstGeom prst="rect">
            <a:avLst/>
          </a:prstGeom>
          <a:solidFill>
            <a:srgbClr val="F8F6B6"/>
          </a:solidFill>
          <a:ln w="19050" algn="ctr">
            <a:solidFill>
              <a:schemeClr val="bg1"/>
            </a:solidFill>
            <a:miter lim="800000"/>
            <a:headEnd/>
            <a:tailEnd/>
          </a:ln>
        </p:spPr>
        <p:txBody>
          <a:bodyPr vert="horz" wrap="square" lIns="88900" tIns="72000" rIns="72000" bIns="8890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08    Outcomes</a:t>
            </a:r>
          </a:p>
        </p:txBody>
      </p:sp>
      <p:graphicFrame>
        <p:nvGraphicFramePr>
          <p:cNvPr id="2" name="Table 1">
            <a:extLst>
              <a:ext uri="{FF2B5EF4-FFF2-40B4-BE49-F238E27FC236}">
                <a16:creationId xmlns:a16="http://schemas.microsoft.com/office/drawing/2014/main" id="{A05C79D2-BEFC-5826-D2B5-A971AF3F3CCD}"/>
              </a:ext>
            </a:extLst>
          </p:cNvPr>
          <p:cNvGraphicFramePr>
            <a:graphicFrameLocks noGrp="1"/>
          </p:cNvGraphicFramePr>
          <p:nvPr>
            <p:extLst>
              <p:ext uri="{D42A27DB-BD31-4B8C-83A1-F6EECF244321}">
                <p14:modId xmlns:p14="http://schemas.microsoft.com/office/powerpoint/2010/main" val="2364676405"/>
              </p:ext>
            </p:extLst>
          </p:nvPr>
        </p:nvGraphicFramePr>
        <p:xfrm>
          <a:off x="1473422" y="2226431"/>
          <a:ext cx="9499378" cy="3537331"/>
        </p:xfrm>
        <a:graphic>
          <a:graphicData uri="http://schemas.openxmlformats.org/drawingml/2006/table">
            <a:tbl>
              <a:tblPr firstRow="1" firstCol="1" bandRow="1">
                <a:tableStyleId>{C4B1156A-380E-4F78-BDF5-A606A8083BF9}</a:tableStyleId>
              </a:tblPr>
              <a:tblGrid>
                <a:gridCol w="3070627">
                  <a:extLst>
                    <a:ext uri="{9D8B030D-6E8A-4147-A177-3AD203B41FA5}">
                      <a16:colId xmlns:a16="http://schemas.microsoft.com/office/drawing/2014/main" val="3192851766"/>
                    </a:ext>
                  </a:extLst>
                </a:gridCol>
                <a:gridCol w="3064427">
                  <a:extLst>
                    <a:ext uri="{9D8B030D-6E8A-4147-A177-3AD203B41FA5}">
                      <a16:colId xmlns:a16="http://schemas.microsoft.com/office/drawing/2014/main" val="2265834645"/>
                    </a:ext>
                  </a:extLst>
                </a:gridCol>
                <a:gridCol w="3364324">
                  <a:extLst>
                    <a:ext uri="{9D8B030D-6E8A-4147-A177-3AD203B41FA5}">
                      <a16:colId xmlns:a16="http://schemas.microsoft.com/office/drawing/2014/main" val="3912725719"/>
                    </a:ext>
                  </a:extLst>
                </a:gridCol>
              </a:tblGrid>
              <a:tr h="266065">
                <a:tc>
                  <a:txBody>
                    <a:bodyPr/>
                    <a:lstStyle/>
                    <a:p>
                      <a:pPr marL="457200" algn="ctr">
                        <a:lnSpc>
                          <a:spcPct val="107000"/>
                        </a:lnSpc>
                      </a:pPr>
                      <a:r>
                        <a:rPr lang="en-IN" sz="1400" kern="100" dirty="0">
                          <a:effectLst/>
                          <a:latin typeface="Times New Roman" panose="02020603050405020304" pitchFamily="18" charset="0"/>
                          <a:cs typeface="Times New Roman" panose="02020603050405020304" pitchFamily="18" charset="0"/>
                        </a:rPr>
                        <a:t>System 1</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pPr>
                      <a:r>
                        <a:rPr lang="en-IN" sz="1400" kern="100">
                          <a:effectLst/>
                          <a:latin typeface="Times New Roman" panose="02020603050405020304" pitchFamily="18" charset="0"/>
                          <a:cs typeface="Times New Roman" panose="02020603050405020304" pitchFamily="18" charset="0"/>
                        </a:rPr>
                        <a:t>System 2</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IN" sz="1400" kern="100">
                          <a:effectLst/>
                          <a:latin typeface="Times New Roman" panose="02020603050405020304" pitchFamily="18" charset="0"/>
                          <a:cs typeface="Times New Roman" panose="02020603050405020304" pitchFamily="18" charset="0"/>
                        </a:rPr>
                        <a:t>System 3</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0920812"/>
                  </a:ext>
                </a:extLst>
              </a:tr>
              <a:tr h="654039">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Processor</a:t>
                      </a:r>
                      <a:r>
                        <a:rPr lang="en-IN" sz="1000" kern="100" dirty="0">
                          <a:effectLst/>
                          <a:latin typeface="Times New Roman" panose="02020603050405020304" pitchFamily="18" charset="0"/>
                          <a:cs typeface="Times New Roman" panose="02020603050405020304" pitchFamily="18" charset="0"/>
                        </a:rPr>
                        <a:t>:</a:t>
                      </a:r>
                      <a:endParaRPr lang="en-IN" sz="1200" kern="1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000" b="0" kern="100" dirty="0">
                          <a:effectLst/>
                          <a:latin typeface="Times New Roman" panose="02020603050405020304" pitchFamily="18" charset="0"/>
                          <a:cs typeface="Times New Roman" panose="02020603050405020304" pitchFamily="18" charset="0"/>
                        </a:rPr>
                        <a:t>AMD </a:t>
                      </a:r>
                      <a:r>
                        <a:rPr lang="en-IN" sz="1000" b="0" kern="100" dirty="0" err="1">
                          <a:effectLst/>
                          <a:latin typeface="Times New Roman" panose="02020603050405020304" pitchFamily="18" charset="0"/>
                          <a:cs typeface="Times New Roman" panose="02020603050405020304" pitchFamily="18" charset="0"/>
                        </a:rPr>
                        <a:t>Ryzen</a:t>
                      </a:r>
                      <a:r>
                        <a:rPr lang="en-IN" sz="1000" b="0" kern="100" dirty="0">
                          <a:effectLst/>
                          <a:latin typeface="Times New Roman" panose="02020603050405020304" pitchFamily="18" charset="0"/>
                          <a:cs typeface="Times New Roman" panose="02020603050405020304" pitchFamily="18" charset="0"/>
                        </a:rPr>
                        <a:t> 7 5800U with Radeon Graphics 1.90 GHz</a:t>
                      </a:r>
                    </a:p>
                    <a:p>
                      <a:pPr>
                        <a:lnSpc>
                          <a:spcPct val="107000"/>
                        </a:lnSpc>
                        <a:spcAft>
                          <a:spcPts val="800"/>
                        </a:spcAft>
                      </a:pPr>
                      <a:endParaRPr lang="en-IN" sz="1200" kern="1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Installed RAM:</a:t>
                      </a:r>
                    </a:p>
                    <a:p>
                      <a:pPr>
                        <a:lnSpc>
                          <a:spcPct val="107000"/>
                        </a:lnSpc>
                        <a:spcAft>
                          <a:spcPts val="800"/>
                        </a:spcAft>
                      </a:pPr>
                      <a:r>
                        <a:rPr lang="en-IN" sz="1000" b="0" kern="100" dirty="0">
                          <a:effectLst/>
                          <a:latin typeface="Times New Roman" panose="02020603050405020304" pitchFamily="18" charset="0"/>
                          <a:cs typeface="Times New Roman" panose="02020603050405020304" pitchFamily="18" charset="0"/>
                        </a:rPr>
                        <a:t>16.0 GB (15.3 GB usable)</a:t>
                      </a:r>
                    </a:p>
                    <a:p>
                      <a:pPr>
                        <a:lnSpc>
                          <a:spcPct val="107000"/>
                        </a:lnSpc>
                        <a:spcAft>
                          <a:spcPts val="800"/>
                        </a:spcAft>
                      </a:pPr>
                      <a:endParaRPr lang="en-IN" sz="1200" kern="1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System type: </a:t>
                      </a:r>
                    </a:p>
                    <a:p>
                      <a:pPr>
                        <a:lnSpc>
                          <a:spcPct val="107000"/>
                        </a:lnSpc>
                        <a:spcAft>
                          <a:spcPts val="800"/>
                        </a:spcAft>
                      </a:pPr>
                      <a:r>
                        <a:rPr lang="en-IN" sz="1200" b="0" kern="100" dirty="0">
                          <a:effectLst/>
                          <a:latin typeface="Times New Roman" panose="02020603050405020304" pitchFamily="18" charset="0"/>
                          <a:cs typeface="Times New Roman" panose="02020603050405020304" pitchFamily="18" charset="0"/>
                        </a:rPr>
                        <a:t>64-bit operating system, x64-based processor</a:t>
                      </a:r>
                      <a:endParaRPr lang="en-IN" sz="12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b="1" kern="100" dirty="0">
                          <a:effectLst/>
                          <a:latin typeface="Times New Roman" panose="02020603050405020304" pitchFamily="18" charset="0"/>
                          <a:cs typeface="Times New Roman" panose="02020603050405020304" pitchFamily="18" charset="0"/>
                        </a:rPr>
                        <a:t>Processor</a:t>
                      </a:r>
                      <a:r>
                        <a:rPr lang="en-IN" sz="1000" b="1" kern="100" dirty="0">
                          <a:effectLst/>
                          <a:latin typeface="Times New Roman" panose="02020603050405020304" pitchFamily="18" charset="0"/>
                          <a:cs typeface="Times New Roman" panose="02020603050405020304" pitchFamily="18" charset="0"/>
                        </a:rPr>
                        <a:t>:</a:t>
                      </a:r>
                      <a:endParaRPr lang="en-IN" sz="1200" b="1" kern="1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000" b="0" kern="100" dirty="0">
                          <a:effectLst/>
                          <a:latin typeface="Times New Roman" panose="02020603050405020304" pitchFamily="18" charset="0"/>
                          <a:cs typeface="Times New Roman" panose="02020603050405020304" pitchFamily="18" charset="0"/>
                        </a:rPr>
                        <a:t>12th Gen Intel(R) Core(TM) i5-12450H 2.00 GHz</a:t>
                      </a:r>
                      <a:endParaRPr lang="en-IN" sz="1200" b="0" kern="1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0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200" b="1" kern="100" dirty="0">
                          <a:effectLst/>
                          <a:latin typeface="Times New Roman" panose="02020603050405020304" pitchFamily="18" charset="0"/>
                          <a:cs typeface="Times New Roman" panose="02020603050405020304" pitchFamily="18" charset="0"/>
                        </a:rPr>
                        <a:t>Installed RAM:</a:t>
                      </a:r>
                    </a:p>
                    <a:p>
                      <a:pPr>
                        <a:lnSpc>
                          <a:spcPct val="107000"/>
                        </a:lnSpc>
                        <a:spcAft>
                          <a:spcPts val="800"/>
                        </a:spcAft>
                      </a:pPr>
                      <a:r>
                        <a:rPr lang="en-IN" sz="1000" kern="100" dirty="0">
                          <a:effectLst/>
                          <a:latin typeface="Times New Roman" panose="02020603050405020304" pitchFamily="18" charset="0"/>
                          <a:cs typeface="Times New Roman" panose="02020603050405020304" pitchFamily="18" charset="0"/>
                        </a:rPr>
                        <a:t>16.0 GB (15.7 GB usable)</a:t>
                      </a:r>
                      <a:endParaRPr lang="en-IN" sz="1200" kern="1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Tx/>
                        <a:buSzTx/>
                        <a:buFontTx/>
                        <a:buNone/>
                        <a:tabLst/>
                        <a:defRPr/>
                      </a:pPr>
                      <a:r>
                        <a:rPr lang="en-IN" sz="1200" b="1" kern="100" dirty="0">
                          <a:effectLst/>
                          <a:latin typeface="Times New Roman" panose="02020603050405020304" pitchFamily="18" charset="0"/>
                          <a:cs typeface="Times New Roman" panose="02020603050405020304" pitchFamily="18" charset="0"/>
                        </a:rPr>
                        <a:t>System type:</a:t>
                      </a:r>
                    </a:p>
                    <a:p>
                      <a:pPr marL="0" marR="0" lvl="0" indent="0" algn="l" defTabSz="914400" rtl="0" eaLnBrk="1" fontAlgn="auto" latinLnBrk="0" hangingPunct="1">
                        <a:lnSpc>
                          <a:spcPct val="107000"/>
                        </a:lnSpc>
                        <a:spcBef>
                          <a:spcPts val="0"/>
                        </a:spcBef>
                        <a:spcAft>
                          <a:spcPts val="800"/>
                        </a:spcAft>
                        <a:buClrTx/>
                        <a:buSzTx/>
                        <a:buFontTx/>
                        <a:buNone/>
                        <a:tabLst/>
                        <a:defRPr/>
                      </a:pPr>
                      <a:r>
                        <a:rPr lang="en-IN" sz="1200" b="1" kern="100" dirty="0">
                          <a:effectLst/>
                          <a:latin typeface="Times New Roman" panose="02020603050405020304" pitchFamily="18" charset="0"/>
                          <a:cs typeface="Times New Roman" panose="02020603050405020304" pitchFamily="18" charset="0"/>
                        </a:rPr>
                        <a:t> </a:t>
                      </a:r>
                      <a:r>
                        <a:rPr lang="en-IN" sz="1200" kern="100" dirty="0">
                          <a:effectLst/>
                          <a:latin typeface="Times New Roman" panose="02020603050405020304" pitchFamily="18" charset="0"/>
                          <a:cs typeface="Times New Roman" panose="02020603050405020304" pitchFamily="18" charset="0"/>
                        </a:rPr>
                        <a:t>64-bit operating system, x64-based processor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b="1" kern="100" dirty="0">
                          <a:effectLst/>
                          <a:latin typeface="Times New Roman" panose="02020603050405020304" pitchFamily="18" charset="0"/>
                          <a:cs typeface="Times New Roman" panose="02020603050405020304" pitchFamily="18" charset="0"/>
                        </a:rPr>
                        <a:t>Processor</a:t>
                      </a:r>
                      <a:r>
                        <a:rPr lang="en-IN" sz="1000" b="1" kern="100" dirty="0">
                          <a:effectLst/>
                          <a:latin typeface="Times New Roman" panose="02020603050405020304" pitchFamily="18" charset="0"/>
                          <a:cs typeface="Times New Roman" panose="02020603050405020304" pitchFamily="18" charset="0"/>
                        </a:rPr>
                        <a:t>:</a:t>
                      </a:r>
                      <a:endParaRPr lang="en-IN" sz="1200" b="1" kern="1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000" kern="100" dirty="0">
                          <a:effectLst/>
                          <a:latin typeface="Times New Roman" panose="02020603050405020304" pitchFamily="18" charset="0"/>
                          <a:cs typeface="Times New Roman" panose="02020603050405020304" pitchFamily="18" charset="0"/>
                        </a:rPr>
                        <a:t>AMD </a:t>
                      </a:r>
                      <a:r>
                        <a:rPr lang="en-IN" sz="1000" kern="100" dirty="0" err="1">
                          <a:effectLst/>
                          <a:latin typeface="Times New Roman" panose="02020603050405020304" pitchFamily="18" charset="0"/>
                          <a:cs typeface="Times New Roman" panose="02020603050405020304" pitchFamily="18" charset="0"/>
                        </a:rPr>
                        <a:t>Ryzen</a:t>
                      </a:r>
                      <a:r>
                        <a:rPr lang="en-IN" sz="1000" kern="100" dirty="0">
                          <a:effectLst/>
                          <a:latin typeface="Times New Roman" panose="02020603050405020304" pitchFamily="18" charset="0"/>
                          <a:cs typeface="Times New Roman" panose="02020603050405020304" pitchFamily="18" charset="0"/>
                        </a:rPr>
                        <a:t> 5 5600H with Radeon Graphics 3.3 GHz</a:t>
                      </a:r>
                      <a:endParaRPr lang="en-IN" sz="1200" kern="1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0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200" b="1" kern="100" dirty="0">
                          <a:effectLst/>
                          <a:latin typeface="Times New Roman" panose="02020603050405020304" pitchFamily="18" charset="0"/>
                          <a:cs typeface="Times New Roman" panose="02020603050405020304" pitchFamily="18" charset="0"/>
                        </a:rPr>
                        <a:t>Installed RAM:</a:t>
                      </a:r>
                    </a:p>
                    <a:p>
                      <a:pPr>
                        <a:lnSpc>
                          <a:spcPct val="107000"/>
                        </a:lnSpc>
                        <a:spcAft>
                          <a:spcPts val="800"/>
                        </a:spcAft>
                      </a:pPr>
                      <a:r>
                        <a:rPr lang="en-IN" sz="1000" kern="100" dirty="0">
                          <a:effectLst/>
                          <a:latin typeface="Times New Roman" panose="02020603050405020304" pitchFamily="18" charset="0"/>
                          <a:cs typeface="Times New Roman" panose="02020603050405020304" pitchFamily="18" charset="0"/>
                        </a:rPr>
                        <a:t>8.0 GB (7.34 GB usable)</a:t>
                      </a:r>
                      <a:endParaRPr lang="en-IN" sz="1200" kern="1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a:t>
                      </a:r>
                    </a:p>
                    <a:p>
                      <a:pPr>
                        <a:lnSpc>
                          <a:spcPct val="107000"/>
                        </a:lnSpc>
                        <a:spcAft>
                          <a:spcPts val="800"/>
                        </a:spcAft>
                      </a:pPr>
                      <a:r>
                        <a:rPr lang="en-IN" sz="1200" b="1" kern="100" dirty="0">
                          <a:effectLst/>
                          <a:latin typeface="Times New Roman" panose="02020603050405020304" pitchFamily="18" charset="0"/>
                          <a:cs typeface="Times New Roman" panose="02020603050405020304" pitchFamily="18" charset="0"/>
                        </a:rPr>
                        <a:t>System type: </a:t>
                      </a:r>
                    </a:p>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64-bit operating system, x64-based processor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7880468"/>
                  </a:ext>
                </a:extLst>
              </a:tr>
              <a:tr h="264160">
                <a:tc>
                  <a:txBody>
                    <a:bodyPr/>
                    <a:lstStyle/>
                    <a:p>
                      <a:pPr marL="457200">
                        <a:lnSpc>
                          <a:spcPct val="107000"/>
                        </a:lnSpc>
                      </a:pPr>
                      <a:endParaRPr lang="en-IN" sz="1200" kern="100" dirty="0">
                        <a:solidFill>
                          <a:schemeClr val="accent6">
                            <a:lumMod val="50000"/>
                          </a:schemeClr>
                        </a:solidFill>
                        <a:effectLst/>
                        <a:latin typeface="Times New Roman" panose="02020603050405020304" pitchFamily="18" charset="0"/>
                        <a:cs typeface="Times New Roman" panose="02020603050405020304" pitchFamily="18" charset="0"/>
                      </a:endParaRPr>
                    </a:p>
                    <a:p>
                      <a:pPr marL="457200">
                        <a:lnSpc>
                          <a:spcPct val="107000"/>
                        </a:lnSpc>
                      </a:pPr>
                      <a:r>
                        <a:rPr lang="en-IN" sz="1200" kern="100" dirty="0">
                          <a:solidFill>
                            <a:schemeClr val="accent6">
                              <a:lumMod val="50000"/>
                            </a:schemeClr>
                          </a:solidFill>
                          <a:effectLst/>
                          <a:latin typeface="Times New Roman" panose="02020603050405020304" pitchFamily="18" charset="0"/>
                          <a:cs typeface="Times New Roman" panose="02020603050405020304" pitchFamily="18" charset="0"/>
                        </a:rPr>
                        <a:t>Average Processing Time: </a:t>
                      </a:r>
                    </a:p>
                    <a:p>
                      <a:pPr marL="457200">
                        <a:lnSpc>
                          <a:spcPct val="107000"/>
                        </a:lnSpc>
                      </a:pPr>
                      <a:r>
                        <a:rPr lang="en-IN" sz="1000" kern="100" dirty="0">
                          <a:solidFill>
                            <a:schemeClr val="accent6">
                              <a:lumMod val="50000"/>
                            </a:schemeClr>
                          </a:solidFill>
                          <a:effectLst/>
                          <a:latin typeface="Times New Roman" panose="02020603050405020304" pitchFamily="18" charset="0"/>
                          <a:cs typeface="Times New Roman" panose="02020603050405020304" pitchFamily="18" charset="0"/>
                        </a:rPr>
                        <a:t>315.15 secs</a:t>
                      </a:r>
                      <a:endParaRPr lang="en-IN" sz="1200" kern="100" dirty="0">
                        <a:solidFill>
                          <a:schemeClr val="accent6">
                            <a:lumMod val="50000"/>
                          </a:schemeClr>
                        </a:solidFill>
                        <a:effectLst/>
                        <a:latin typeface="Times New Roman" panose="02020603050405020304" pitchFamily="18" charset="0"/>
                        <a:cs typeface="Times New Roman" panose="02020603050405020304" pitchFamily="18" charset="0"/>
                      </a:endParaRPr>
                    </a:p>
                    <a:p>
                      <a:pPr marL="457200">
                        <a:lnSpc>
                          <a:spcPct val="107000"/>
                        </a:lnSpc>
                      </a:pPr>
                      <a:r>
                        <a:rPr lang="en-IN" sz="1000"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en-IN" sz="1200" kern="100" dirty="0">
                        <a:solidFill>
                          <a:schemeClr val="accent6">
                            <a:lumMod val="50000"/>
                          </a:schemeClr>
                        </a:solidFill>
                        <a:effectLst/>
                        <a:latin typeface="Times New Roman" panose="02020603050405020304" pitchFamily="18" charset="0"/>
                        <a:cs typeface="Times New Roman" panose="02020603050405020304" pitchFamily="18" charset="0"/>
                      </a:endParaRPr>
                    </a:p>
                    <a:p>
                      <a:pPr marL="457200">
                        <a:lnSpc>
                          <a:spcPct val="107000"/>
                        </a:lnSpc>
                      </a:pPr>
                      <a:r>
                        <a:rPr lang="en-IN" sz="1200" kern="100" dirty="0">
                          <a:solidFill>
                            <a:schemeClr val="accent6">
                              <a:lumMod val="50000"/>
                            </a:schemeClr>
                          </a:solidFill>
                          <a:effectLst/>
                          <a:latin typeface="Times New Roman" panose="02020603050405020304" pitchFamily="18" charset="0"/>
                          <a:cs typeface="Times New Roman" panose="02020603050405020304" pitchFamily="18" charset="0"/>
                        </a:rPr>
                        <a:t>Average Response Time:</a:t>
                      </a:r>
                    </a:p>
                    <a:p>
                      <a:pPr marL="457200">
                        <a:lnSpc>
                          <a:spcPct val="107000"/>
                        </a:lnSpc>
                      </a:pPr>
                      <a:r>
                        <a:rPr lang="en-IN" sz="1050" kern="100" dirty="0">
                          <a:solidFill>
                            <a:schemeClr val="accent6">
                              <a:lumMod val="50000"/>
                            </a:schemeClr>
                          </a:solidFill>
                          <a:effectLst/>
                          <a:latin typeface="Times New Roman" panose="02020603050405020304" pitchFamily="18" charset="0"/>
                          <a:cs typeface="Times New Roman" panose="02020603050405020304" pitchFamily="18" charset="0"/>
                        </a:rPr>
                        <a:t>4.31 secs</a:t>
                      </a:r>
                      <a:endParaRPr lang="en-IN" sz="1200" kern="100"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07000"/>
                        </a:lnSpc>
                      </a:pPr>
                      <a:endParaRPr lang="en-IN" sz="1200" kern="100" dirty="0">
                        <a:solidFill>
                          <a:schemeClr val="accent6">
                            <a:lumMod val="50000"/>
                          </a:schemeClr>
                        </a:solidFill>
                        <a:effectLst/>
                        <a:latin typeface="Times New Roman" panose="02020603050405020304" pitchFamily="18" charset="0"/>
                        <a:cs typeface="Times New Roman" panose="02020603050405020304" pitchFamily="18" charset="0"/>
                      </a:endParaRPr>
                    </a:p>
                    <a:p>
                      <a:pPr marL="457200" algn="l">
                        <a:lnSpc>
                          <a:spcPct val="107000"/>
                        </a:lnSpc>
                      </a:pPr>
                      <a:r>
                        <a:rPr lang="en-IN" sz="1200" b="1" kern="100" dirty="0">
                          <a:solidFill>
                            <a:schemeClr val="accent6">
                              <a:lumMod val="50000"/>
                            </a:schemeClr>
                          </a:solidFill>
                          <a:effectLst/>
                          <a:latin typeface="Times New Roman" panose="02020603050405020304" pitchFamily="18" charset="0"/>
                          <a:cs typeface="Times New Roman" panose="02020603050405020304" pitchFamily="18" charset="0"/>
                        </a:rPr>
                        <a:t>Average Processing Time:</a:t>
                      </a:r>
                      <a:r>
                        <a:rPr lang="en-IN" sz="1200" kern="100" dirty="0">
                          <a:solidFill>
                            <a:schemeClr val="accent6">
                              <a:lumMod val="50000"/>
                            </a:schemeClr>
                          </a:solidFill>
                          <a:effectLst/>
                          <a:latin typeface="Times New Roman" panose="02020603050405020304" pitchFamily="18" charset="0"/>
                          <a:cs typeface="Times New Roman" panose="02020603050405020304" pitchFamily="18" charset="0"/>
                        </a:rPr>
                        <a:t> </a:t>
                      </a:r>
                    </a:p>
                    <a:p>
                      <a:pPr marL="457200" algn="l">
                        <a:lnSpc>
                          <a:spcPct val="107000"/>
                        </a:lnSpc>
                      </a:pPr>
                      <a:r>
                        <a:rPr lang="en-IN" sz="1000" kern="100" dirty="0">
                          <a:solidFill>
                            <a:schemeClr val="accent6">
                              <a:lumMod val="50000"/>
                            </a:schemeClr>
                          </a:solidFill>
                          <a:effectLst/>
                          <a:latin typeface="Times New Roman" panose="02020603050405020304" pitchFamily="18" charset="0"/>
                          <a:cs typeface="Times New Roman" panose="02020603050405020304" pitchFamily="18" charset="0"/>
                        </a:rPr>
                        <a:t>46.32 secs</a:t>
                      </a:r>
                      <a:endParaRPr lang="en-IN" sz="1200" kern="100" dirty="0">
                        <a:solidFill>
                          <a:schemeClr val="accent6">
                            <a:lumMod val="50000"/>
                          </a:schemeClr>
                        </a:solidFill>
                        <a:effectLst/>
                        <a:latin typeface="Times New Roman" panose="02020603050405020304" pitchFamily="18" charset="0"/>
                        <a:cs typeface="Times New Roman" panose="02020603050405020304" pitchFamily="18" charset="0"/>
                      </a:endParaRPr>
                    </a:p>
                    <a:p>
                      <a:pPr marL="457200">
                        <a:lnSpc>
                          <a:spcPct val="107000"/>
                        </a:lnSpc>
                      </a:pPr>
                      <a:r>
                        <a:rPr lang="en-IN" sz="1000"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en-IN" sz="1200" kern="100" dirty="0">
                        <a:solidFill>
                          <a:schemeClr val="accent6">
                            <a:lumMod val="50000"/>
                          </a:schemeClr>
                        </a:solidFill>
                        <a:effectLst/>
                        <a:latin typeface="Times New Roman" panose="02020603050405020304" pitchFamily="18" charset="0"/>
                        <a:cs typeface="Times New Roman" panose="02020603050405020304" pitchFamily="18" charset="0"/>
                      </a:endParaRPr>
                    </a:p>
                    <a:p>
                      <a:pPr marL="457200">
                        <a:lnSpc>
                          <a:spcPct val="107000"/>
                        </a:lnSpc>
                      </a:pPr>
                      <a:r>
                        <a:rPr lang="en-IN" sz="1200" b="1" kern="100" dirty="0">
                          <a:solidFill>
                            <a:schemeClr val="accent6">
                              <a:lumMod val="50000"/>
                            </a:schemeClr>
                          </a:solidFill>
                          <a:effectLst/>
                          <a:latin typeface="Times New Roman" panose="02020603050405020304" pitchFamily="18" charset="0"/>
                          <a:cs typeface="Times New Roman" panose="02020603050405020304" pitchFamily="18" charset="0"/>
                        </a:rPr>
                        <a:t>Average Response Time:</a:t>
                      </a:r>
                    </a:p>
                    <a:p>
                      <a:pPr marL="457200">
                        <a:lnSpc>
                          <a:spcPct val="107000"/>
                        </a:lnSpc>
                      </a:pPr>
                      <a:r>
                        <a:rPr lang="en-IN" sz="1050" kern="100" dirty="0">
                          <a:solidFill>
                            <a:schemeClr val="accent6">
                              <a:lumMod val="50000"/>
                            </a:schemeClr>
                          </a:solidFill>
                          <a:effectLst/>
                          <a:latin typeface="Times New Roman" panose="02020603050405020304" pitchFamily="18" charset="0"/>
                          <a:cs typeface="Times New Roman" panose="02020603050405020304" pitchFamily="18" charset="0"/>
                        </a:rPr>
                        <a:t>4.9 secs</a:t>
                      </a:r>
                      <a:endParaRPr lang="en-IN" sz="1200" kern="100"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pPr>
                      <a:endParaRPr lang="en-IN" sz="1200" kern="100" dirty="0">
                        <a:effectLst/>
                        <a:latin typeface="Times New Roman" panose="02020603050405020304" pitchFamily="18" charset="0"/>
                        <a:cs typeface="Times New Roman" panose="02020603050405020304" pitchFamily="18" charset="0"/>
                      </a:endParaRPr>
                    </a:p>
                    <a:p>
                      <a:pPr marL="457200">
                        <a:lnSpc>
                          <a:spcPct val="107000"/>
                        </a:lnSpc>
                      </a:pPr>
                      <a:r>
                        <a:rPr lang="en-IN" sz="1200" b="1" kern="100" dirty="0">
                          <a:solidFill>
                            <a:schemeClr val="accent6">
                              <a:lumMod val="50000"/>
                            </a:schemeClr>
                          </a:solidFill>
                          <a:effectLst/>
                          <a:latin typeface="Times New Roman" panose="02020603050405020304" pitchFamily="18" charset="0"/>
                          <a:cs typeface="Times New Roman" panose="02020603050405020304" pitchFamily="18" charset="0"/>
                        </a:rPr>
                        <a:t>Average Processing Time: </a:t>
                      </a:r>
                    </a:p>
                    <a:p>
                      <a:pPr marL="457200">
                        <a:lnSpc>
                          <a:spcPct val="107000"/>
                        </a:lnSpc>
                      </a:pPr>
                      <a:r>
                        <a:rPr lang="en-IN" sz="1000" kern="100" dirty="0">
                          <a:solidFill>
                            <a:schemeClr val="accent6">
                              <a:lumMod val="50000"/>
                            </a:schemeClr>
                          </a:solidFill>
                          <a:effectLst/>
                          <a:latin typeface="Times New Roman" panose="02020603050405020304" pitchFamily="18" charset="0"/>
                          <a:cs typeface="Times New Roman" panose="02020603050405020304" pitchFamily="18" charset="0"/>
                        </a:rPr>
                        <a:t>88.46 secs</a:t>
                      </a:r>
                      <a:endParaRPr lang="en-IN" sz="1200" kern="100" dirty="0">
                        <a:solidFill>
                          <a:schemeClr val="accent6">
                            <a:lumMod val="50000"/>
                          </a:schemeClr>
                        </a:solidFill>
                        <a:effectLst/>
                        <a:latin typeface="Times New Roman" panose="02020603050405020304" pitchFamily="18" charset="0"/>
                        <a:cs typeface="Times New Roman" panose="02020603050405020304" pitchFamily="18" charset="0"/>
                      </a:endParaRPr>
                    </a:p>
                    <a:p>
                      <a:pPr marL="457200">
                        <a:lnSpc>
                          <a:spcPct val="107000"/>
                        </a:lnSpc>
                      </a:pPr>
                      <a:r>
                        <a:rPr lang="en-IN" sz="1000"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en-IN" sz="1200" kern="100" dirty="0">
                        <a:solidFill>
                          <a:schemeClr val="accent6">
                            <a:lumMod val="50000"/>
                          </a:schemeClr>
                        </a:solidFill>
                        <a:effectLst/>
                        <a:latin typeface="Times New Roman" panose="02020603050405020304" pitchFamily="18" charset="0"/>
                        <a:cs typeface="Times New Roman" panose="02020603050405020304" pitchFamily="18" charset="0"/>
                      </a:endParaRPr>
                    </a:p>
                    <a:p>
                      <a:pPr marL="457200">
                        <a:lnSpc>
                          <a:spcPct val="107000"/>
                        </a:lnSpc>
                      </a:pPr>
                      <a:r>
                        <a:rPr lang="en-IN" sz="1200" b="1" kern="100" dirty="0">
                          <a:solidFill>
                            <a:schemeClr val="accent6">
                              <a:lumMod val="50000"/>
                            </a:schemeClr>
                          </a:solidFill>
                          <a:effectLst/>
                          <a:latin typeface="Times New Roman" panose="02020603050405020304" pitchFamily="18" charset="0"/>
                          <a:cs typeface="Times New Roman" panose="02020603050405020304" pitchFamily="18" charset="0"/>
                        </a:rPr>
                        <a:t>Average Response Time:</a:t>
                      </a:r>
                    </a:p>
                    <a:p>
                      <a:pPr marL="457200">
                        <a:lnSpc>
                          <a:spcPct val="107000"/>
                        </a:lnSpc>
                        <a:spcAft>
                          <a:spcPts val="800"/>
                        </a:spcAft>
                      </a:pPr>
                      <a:r>
                        <a:rPr lang="en-IN" sz="1050" kern="100" dirty="0">
                          <a:solidFill>
                            <a:schemeClr val="accent6">
                              <a:lumMod val="50000"/>
                            </a:schemeClr>
                          </a:solidFill>
                          <a:effectLst/>
                          <a:latin typeface="Times New Roman" panose="02020603050405020304" pitchFamily="18" charset="0"/>
                          <a:cs typeface="Times New Roman" panose="02020603050405020304" pitchFamily="18" charset="0"/>
                        </a:rPr>
                        <a:t>4.54 secs</a:t>
                      </a:r>
                      <a:endParaRPr lang="en-IN" sz="1200" kern="100"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0436273"/>
                  </a:ext>
                </a:extLst>
              </a:tr>
            </a:tbl>
          </a:graphicData>
        </a:graphic>
      </p:graphicFrame>
      <p:sp>
        <p:nvSpPr>
          <p:cNvPr id="3" name="Rectangle 1">
            <a:extLst>
              <a:ext uri="{FF2B5EF4-FFF2-40B4-BE49-F238E27FC236}">
                <a16:creationId xmlns:a16="http://schemas.microsoft.com/office/drawing/2014/main" id="{16D31449-7BA0-EF4D-F745-4C09825E990A}"/>
              </a:ext>
            </a:extLst>
          </p:cNvPr>
          <p:cNvSpPr>
            <a:spLocks noChangeArrowheads="1"/>
          </p:cNvSpPr>
          <p:nvPr/>
        </p:nvSpPr>
        <p:spPr bwMode="auto">
          <a:xfrm>
            <a:off x="343560" y="873923"/>
            <a:ext cx="407509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results for finetuning on the utilized CPU:</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Finetuning Time:</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 mins 19 secs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Average response time:</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 min 13 secs.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RAG results for different CPUs are listed below:</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5840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78E2DE-7E58-AA18-1A15-473473D79616}"/>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58000"/>
          </a:xfrm>
          <a:prstGeom prst="rect">
            <a:avLst/>
          </a:prstGeom>
        </p:spPr>
      </p:pic>
      <p:sp>
        <p:nvSpPr>
          <p:cNvPr id="15" name="Title 8">
            <a:extLst>
              <a:ext uri="{FF2B5EF4-FFF2-40B4-BE49-F238E27FC236}">
                <a16:creationId xmlns:a16="http://schemas.microsoft.com/office/drawing/2014/main" id="{470A3313-7703-0B0D-D34A-D5DA17D65FB7}"/>
              </a:ext>
            </a:extLst>
          </p:cNvPr>
          <p:cNvSpPr txBox="1">
            <a:spLocks/>
          </p:cNvSpPr>
          <p:nvPr/>
        </p:nvSpPr>
        <p:spPr>
          <a:xfrm>
            <a:off x="290565" y="222971"/>
            <a:ext cx="2110991" cy="467995"/>
          </a:xfrm>
          <a:prstGeom prst="rect">
            <a:avLst/>
          </a:prstGeom>
          <a:solidFill>
            <a:schemeClr val="accent4">
              <a:lumMod val="40000"/>
              <a:lumOff val="60000"/>
            </a:schemeClr>
          </a:solidFill>
          <a:ln w="19050" algn="ctr">
            <a:solidFill>
              <a:schemeClr val="bg1"/>
            </a:solidFill>
            <a:miter lim="800000"/>
            <a:headEnd/>
            <a:tailEnd/>
          </a:ln>
        </p:spPr>
        <p:txBody>
          <a:bodyPr vert="horz" wrap="square" lIns="88900" tIns="72000" rIns="72000" bIns="8890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09 Conclusion</a:t>
            </a:r>
          </a:p>
        </p:txBody>
      </p:sp>
      <p:sp>
        <p:nvSpPr>
          <p:cNvPr id="3" name="Rectangle 1">
            <a:extLst>
              <a:ext uri="{FF2B5EF4-FFF2-40B4-BE49-F238E27FC236}">
                <a16:creationId xmlns:a16="http://schemas.microsoft.com/office/drawing/2014/main" id="{16D31449-7BA0-EF4D-F745-4C09825E990A}"/>
              </a:ext>
            </a:extLst>
          </p:cNvPr>
          <p:cNvSpPr>
            <a:spLocks noChangeArrowheads="1"/>
          </p:cNvSpPr>
          <p:nvPr/>
        </p:nvSpPr>
        <p:spPr bwMode="auto">
          <a:xfrm rot="10800000" flipV="1">
            <a:off x="3692528" y="1900778"/>
            <a:ext cx="5212949" cy="3931654"/>
          </a:xfrm>
          <a:prstGeom prst="rect">
            <a:avLst/>
          </a:prstGeom>
          <a:solidFill>
            <a:schemeClr val="accent4">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overall time for finetuning and the response generated exceeded 10 mins in case of a very small dataset indicating the disadvantage of finetuning over RAG.</a:t>
            </a:r>
          </a:p>
          <a:p>
            <a:pPr marL="285750" marR="0" lvl="0" indent="-285750"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On the basis of response time, the performance of RAG model was found to be better than that of finetuned model.</a:t>
            </a:r>
          </a:p>
          <a:p>
            <a:pPr marL="285750" marR="0" lvl="0" indent="-285750"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Average Response Time was found to minimum for AMD Ryzen 7 5800U of 4.31 secs.</a:t>
            </a:r>
          </a:p>
          <a:p>
            <a:pPr marL="285750" marR="0" lvl="0" indent="-285750"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Average Processing Time was found to be minimum for 12th Gen Intel(R) Core(TM) i5-12450H of 46.32 secs.</a:t>
            </a:r>
          </a:p>
          <a:p>
            <a:pPr marL="285750" marR="0" lvl="0" indent="-285750"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overall performance of the Intel CPU was found to be the best with a very low processing time and a decent response time compared to the other systems ensuring great performance.</a:t>
            </a:r>
          </a:p>
        </p:txBody>
      </p:sp>
      <p:sp>
        <p:nvSpPr>
          <p:cNvPr id="4" name="Ellipse 11">
            <a:extLst>
              <a:ext uri="{FF2B5EF4-FFF2-40B4-BE49-F238E27FC236}">
                <a16:creationId xmlns:a16="http://schemas.microsoft.com/office/drawing/2014/main" id="{E74EC019-F7EA-2672-4547-C304EDE6B0C9}"/>
              </a:ext>
            </a:extLst>
          </p:cNvPr>
          <p:cNvSpPr/>
          <p:nvPr/>
        </p:nvSpPr>
        <p:spPr>
          <a:xfrm>
            <a:off x="3261744" y="1471253"/>
            <a:ext cx="637396" cy="605802"/>
          </a:xfrm>
          <a:prstGeom prst="ellipse">
            <a:avLst/>
          </a:prstGeom>
          <a:solidFill>
            <a:schemeClr val="accent4"/>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Space Grotesk" pitchFamily="2" charset="77"/>
              <a:cs typeface="Space Grotesk" pitchFamily="2" charset="77"/>
            </a:endParaRPr>
          </a:p>
        </p:txBody>
      </p:sp>
      <p:pic>
        <p:nvPicPr>
          <p:cNvPr id="5" name="Graphique 35">
            <a:extLst>
              <a:ext uri="{FF2B5EF4-FFF2-40B4-BE49-F238E27FC236}">
                <a16:creationId xmlns:a16="http://schemas.microsoft.com/office/drawing/2014/main" id="{D6C74B0A-56B9-02BE-D37E-E659BE335B5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357396" y="1626422"/>
            <a:ext cx="446092" cy="295463"/>
          </a:xfrm>
          <a:prstGeom prst="rect">
            <a:avLst/>
          </a:prstGeom>
        </p:spPr>
      </p:pic>
    </p:spTree>
    <p:extLst>
      <p:ext uri="{BB962C8B-B14F-4D97-AF65-F5344CB8AC3E}">
        <p14:creationId xmlns:p14="http://schemas.microsoft.com/office/powerpoint/2010/main" val="4140310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6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26" name="Picture 2" descr="a green robot with a speech bubble above it">
            <a:extLst>
              <a:ext uri="{FF2B5EF4-FFF2-40B4-BE49-F238E27FC236}">
                <a16:creationId xmlns:a16="http://schemas.microsoft.com/office/drawing/2014/main" id="{89899557-310D-4D4F-7A73-C4E00A4E0F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0"/>
            <a:ext cx="571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C2E30CDA-6056-5BCF-B448-6476AC40C06C}"/>
              </a:ext>
            </a:extLst>
          </p:cNvPr>
          <p:cNvSpPr>
            <a:spLocks noGrp="1"/>
          </p:cNvSpPr>
          <p:nvPr>
            <p:ph type="title"/>
          </p:nvPr>
        </p:nvSpPr>
        <p:spPr>
          <a:xfrm>
            <a:off x="350520" y="324485"/>
            <a:ext cx="2890520" cy="478155"/>
          </a:xfrm>
          <a:prstGeom prst="rect">
            <a:avLst/>
          </a:prstGeom>
          <a:solidFill>
            <a:schemeClr val="accent6">
              <a:lumMod val="40000"/>
              <a:lumOff val="60000"/>
            </a:schemeClr>
          </a:solidFill>
          <a:ln w="19050" algn="ctr">
            <a:solidFill>
              <a:schemeClr val="bg1"/>
            </a:solidFill>
            <a:miter lim="800000"/>
            <a:headEnd/>
            <a:tailEnd/>
          </a:ln>
        </p:spPr>
        <p:txBody>
          <a:bodyPr wrap="square" lIns="88900" tIns="72000" rIns="72000" bIns="88900" rtlCol="0" anchor="t" anchorCtr="0">
            <a:normAutofit/>
          </a:bodyPr>
          <a:lstStyle/>
          <a:p>
            <a:pPr lvl="0">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01 Problem  Statement</a:t>
            </a:r>
            <a:endParaRPr lang="fr-FR" sz="1200" b="1"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B635320-33E7-712E-773D-8CFA173F7104}"/>
              </a:ext>
            </a:extLst>
          </p:cNvPr>
          <p:cNvSpPr txBox="1"/>
          <p:nvPr/>
        </p:nvSpPr>
        <p:spPr>
          <a:xfrm>
            <a:off x="269239" y="949960"/>
            <a:ext cx="6096000" cy="1015663"/>
          </a:xfrm>
          <a:prstGeom prst="rect">
            <a:avLst/>
          </a:prstGeom>
          <a:noFill/>
        </p:spPr>
        <p:txBody>
          <a:bodyPr wrap="square" rtlCol="0">
            <a:spAutoFit/>
          </a:bodyPr>
          <a:lstStyle/>
          <a:p>
            <a:pPr algn="just"/>
            <a:r>
              <a:rPr lang="en-US" sz="2000" b="1" i="0" dirty="0">
                <a:effectLst/>
                <a:latin typeface="Times New Roman" panose="02020603050405020304" pitchFamily="18" charset="0"/>
                <a:cs typeface="Times New Roman" panose="02020603050405020304" pitchFamily="18" charset="0"/>
              </a:rPr>
              <a:t>Introduction to GenAI and Simple LLM Inference on CPU and finetuning of LLM Model to create a </a:t>
            </a:r>
            <a:r>
              <a:rPr lang="en-US" b="1" i="0" dirty="0">
                <a:effectLst/>
                <a:latin typeface="Times New Roman" panose="02020603050405020304" pitchFamily="18" charset="0"/>
                <a:cs typeface="Times New Roman" panose="02020603050405020304" pitchFamily="18" charset="0"/>
              </a:rPr>
              <a:t>Custom</a:t>
            </a:r>
            <a:r>
              <a:rPr lang="en-US" sz="2000" b="1" i="0" dirty="0">
                <a:effectLst/>
                <a:latin typeface="Times New Roman" panose="02020603050405020304" pitchFamily="18" charset="0"/>
                <a:cs typeface="Times New Roman" panose="02020603050405020304" pitchFamily="18" charset="0"/>
              </a:rPr>
              <a:t> Chatbot</a:t>
            </a:r>
            <a:endParaRPr lang="en-IN" sz="2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9878BCA-5AAB-87DC-011A-C2D8508D0485}"/>
              </a:ext>
            </a:extLst>
          </p:cNvPr>
          <p:cNvSpPr txBox="1"/>
          <p:nvPr/>
        </p:nvSpPr>
        <p:spPr>
          <a:xfrm>
            <a:off x="269239" y="2241352"/>
            <a:ext cx="6096000" cy="4616648"/>
          </a:xfrm>
          <a:prstGeom prst="rect">
            <a:avLst/>
          </a:prstGeom>
          <a:noFill/>
        </p:spPr>
        <p:txBody>
          <a:bodyPr wrap="square">
            <a:spAutoFit/>
          </a:bodyPr>
          <a:lstStyle/>
          <a:p>
            <a:pPr algn="just"/>
            <a:r>
              <a:rPr lang="en-US" sz="1400" b="1" dirty="0">
                <a:latin typeface="Times New Roman" panose="02020603050405020304" pitchFamily="18" charset="0"/>
                <a:cs typeface="Times New Roman" panose="02020603050405020304" pitchFamily="18" charset="0"/>
              </a:rPr>
              <a:t>Objectives:</a:t>
            </a:r>
          </a:p>
          <a:p>
            <a:pPr algn="just"/>
            <a:endParaRPr lang="en-US" sz="14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Develop a custom chatbot using Llama 3 models that can perform efficiently on CPUs.</a:t>
            </a:r>
          </a:p>
          <a:p>
            <a:pPr marL="342900" indent="-34290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Utilize Intel’s extension libraries to optimize the performance of transformer models on Intel CPUs.</a:t>
            </a:r>
          </a:p>
          <a:p>
            <a:pPr marL="342900" indent="-34290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Finetune the chatbot model using the Alpaca dataset to improve its contextual understanding and response accuracy.</a:t>
            </a:r>
          </a:p>
          <a:p>
            <a:pPr algn="just"/>
            <a:endParaRPr lang="en-US" sz="1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Implement a Retrieval-Augmented Generation (RAG) approach for effective real-time information retrieval.</a:t>
            </a:r>
          </a:p>
          <a:p>
            <a:pPr marL="342900" indent="-34290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Design an intuitive and user-friendly interface using </a:t>
            </a:r>
            <a:r>
              <a:rPr lang="en-US" sz="1400" dirty="0" err="1">
                <a:latin typeface="Times New Roman" panose="02020603050405020304" pitchFamily="18" charset="0"/>
                <a:cs typeface="Times New Roman" panose="02020603050405020304" pitchFamily="18" charset="0"/>
              </a:rPr>
              <a:t>Streamlit</a:t>
            </a:r>
            <a:r>
              <a:rPr lang="en-US" sz="1400" dirty="0">
                <a:latin typeface="Times New Roman" panose="02020603050405020304" pitchFamily="18" charset="0"/>
                <a:cs typeface="Times New Roman" panose="02020603050405020304" pitchFamily="18" charset="0"/>
              </a:rPr>
              <a:t>, allowing users to upload PDFs, input queries, and receive responses effortlessly.</a:t>
            </a:r>
          </a:p>
          <a:p>
            <a:pPr algn="just"/>
            <a:endParaRPr lang="en-US" sz="1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Evaluate the performance and effectiveness of this approach to determine best practices for building customizable, high-performing chatbots on CPU </a:t>
            </a:r>
            <a:r>
              <a:rPr lang="en-US" sz="1400" dirty="0" err="1">
                <a:latin typeface="Times New Roman" panose="02020603050405020304" pitchFamily="18" charset="0"/>
                <a:cs typeface="Times New Roman" panose="02020603050405020304" pitchFamily="18" charset="0"/>
              </a:rPr>
              <a:t>hardwares</a:t>
            </a:r>
            <a:r>
              <a:rPr lang="en-US" sz="14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070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green robot with a speech bubble above it">
            <a:extLst>
              <a:ext uri="{FF2B5EF4-FFF2-40B4-BE49-F238E27FC236}">
                <a16:creationId xmlns:a16="http://schemas.microsoft.com/office/drawing/2014/main" id="{6D7F6D9A-8D8D-7897-FA4D-9B395BD3D00C}"/>
              </a:ext>
            </a:extLst>
          </p:cNvPr>
          <p:cNvPicPr>
            <a:picLocks noChangeAspect="1" noChangeArrowheads="1"/>
          </p:cNvPicPr>
          <p:nvPr/>
        </p:nvPicPr>
        <p:blipFill>
          <a:blip r:embed="rId2" cstate="print">
            <a:alphaModFix amt="34000"/>
            <a:extLst>
              <a:ext uri="{28A0092B-C50C-407E-A947-70E740481C1C}">
                <a14:useLocalDpi xmlns:a14="http://schemas.microsoft.com/office/drawing/2010/main" val="0"/>
              </a:ext>
            </a:extLst>
          </a:blip>
          <a:srcRect/>
          <a:stretch>
            <a:fillRect/>
          </a:stretch>
        </p:blipFill>
        <p:spPr bwMode="auto">
          <a:xfrm>
            <a:off x="-10048" y="0"/>
            <a:ext cx="1223264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C2E30CDA-6056-5BCF-B448-6476AC40C06C}"/>
              </a:ext>
            </a:extLst>
          </p:cNvPr>
          <p:cNvSpPr>
            <a:spLocks noGrp="1"/>
          </p:cNvSpPr>
          <p:nvPr>
            <p:ph type="title"/>
          </p:nvPr>
        </p:nvSpPr>
        <p:spPr>
          <a:xfrm>
            <a:off x="350520" y="324485"/>
            <a:ext cx="2890520" cy="478155"/>
          </a:xfrm>
          <a:prstGeom prst="rect">
            <a:avLst/>
          </a:prstGeom>
          <a:solidFill>
            <a:schemeClr val="accent1">
              <a:lumMod val="40000"/>
              <a:lumOff val="60000"/>
            </a:schemeClr>
          </a:solidFill>
          <a:ln w="19050" algn="ctr">
            <a:solidFill>
              <a:schemeClr val="bg1"/>
            </a:solidFill>
            <a:miter lim="800000"/>
            <a:headEnd/>
            <a:tailEnd/>
          </a:ln>
        </p:spPr>
        <p:txBody>
          <a:bodyPr wrap="square" lIns="88900" tIns="72000" rIns="72000" bIns="88900" rtlCol="0" anchor="t" anchorCtr="0">
            <a:normAutofit/>
          </a:bodyPr>
          <a:lstStyle/>
          <a:p>
            <a:pPr lvl="0">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Introduction</a:t>
            </a:r>
          </a:p>
        </p:txBody>
      </p:sp>
      <p:sp>
        <p:nvSpPr>
          <p:cNvPr id="10" name="TextBox 9">
            <a:extLst>
              <a:ext uri="{FF2B5EF4-FFF2-40B4-BE49-F238E27FC236}">
                <a16:creationId xmlns:a16="http://schemas.microsoft.com/office/drawing/2014/main" id="{AB635320-33E7-712E-773D-8CFA173F7104}"/>
              </a:ext>
            </a:extLst>
          </p:cNvPr>
          <p:cNvSpPr txBox="1"/>
          <p:nvPr/>
        </p:nvSpPr>
        <p:spPr>
          <a:xfrm>
            <a:off x="269240" y="949960"/>
            <a:ext cx="5405120" cy="369332"/>
          </a:xfrm>
          <a:prstGeom prst="rect">
            <a:avLst/>
          </a:prstGeom>
          <a:noFill/>
        </p:spPr>
        <p:txBody>
          <a:bodyPr wrap="square" rtlCol="0">
            <a:spAutoFit/>
          </a:bodyPr>
          <a:lstStyle/>
          <a:p>
            <a:pPr algn="just"/>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1CF1202-16F1-CE56-5D0D-88C94F0259EF}"/>
              </a:ext>
            </a:extLst>
          </p:cNvPr>
          <p:cNvSpPr txBox="1"/>
          <p:nvPr/>
        </p:nvSpPr>
        <p:spPr>
          <a:xfrm>
            <a:off x="0" y="1127125"/>
            <a:ext cx="4597879" cy="4647426"/>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demand for intelligent, responsive chatbots that can comprehend and communicate with consumers across multiple domains is rising in the contemporary digital world. These chatbots must be </a:t>
            </a:r>
            <a:r>
              <a:rPr lang="en-US" sz="1200" dirty="0">
                <a:latin typeface="Times New Roman" panose="02020603050405020304" pitchFamily="18" charset="0"/>
                <a:cs typeface="Times New Roman" panose="02020603050405020304" pitchFamily="18" charset="0"/>
              </a:rPr>
              <a:t>extremely</a:t>
            </a:r>
            <a:r>
              <a:rPr lang="en-US" sz="1400" dirty="0">
                <a:latin typeface="Times New Roman" panose="02020603050405020304" pitchFamily="18" charset="0"/>
                <a:cs typeface="Times New Roman" panose="02020603050405020304" pitchFamily="18" charset="0"/>
              </a:rPr>
              <a:t> configurable to meet specific business requirements and run efficiently on readily available technology, such as CPUs. </a:t>
            </a:r>
          </a:p>
          <a:p>
            <a:pPr algn="just"/>
            <a:endParaRPr lang="en-US" sz="1600" dirty="0"/>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Businesses and individuals in today's digital world are depending more and more on chatbots for a variety of purposes, such as personal assistants and customer support. These chatbots must be perceptive, clever, and able to comprehend a range of user inputs.</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Nevertheless, there are a lot of obstacles in the way of developing such effective chatbots, especially when it comes to the computational power needed. The core of contemporary chatbots are Large Language Models (LLMs), which usually require a significant amount of computing power, frequently requiring the usage of GPUs. This can be a significant obstacle for a lot of apps that require regular CPU hardware to function.</a:t>
            </a:r>
          </a:p>
        </p:txBody>
      </p:sp>
      <p:sp>
        <p:nvSpPr>
          <p:cNvPr id="4" name="Title 8">
            <a:extLst>
              <a:ext uri="{FF2B5EF4-FFF2-40B4-BE49-F238E27FC236}">
                <a16:creationId xmlns:a16="http://schemas.microsoft.com/office/drawing/2014/main" id="{C3E80A9E-FC98-42CA-D89D-4E8100D816F5}"/>
              </a:ext>
            </a:extLst>
          </p:cNvPr>
          <p:cNvSpPr txBox="1">
            <a:spLocks/>
          </p:cNvSpPr>
          <p:nvPr/>
        </p:nvSpPr>
        <p:spPr>
          <a:xfrm>
            <a:off x="7275039" y="364964"/>
            <a:ext cx="2890520" cy="478155"/>
          </a:xfrm>
          <a:prstGeom prst="rect">
            <a:avLst/>
          </a:prstGeom>
          <a:solidFill>
            <a:schemeClr val="accent1">
              <a:lumMod val="40000"/>
              <a:lumOff val="60000"/>
            </a:schemeClr>
          </a:solidFill>
          <a:ln w="19050" algn="ctr">
            <a:solidFill>
              <a:schemeClr val="bg1"/>
            </a:solidFill>
            <a:miter lim="800000"/>
            <a:headEnd/>
            <a:tailEnd/>
          </a:ln>
        </p:spPr>
        <p:txBody>
          <a:bodyPr vert="horz" wrap="square" lIns="88900" tIns="72000" rIns="72000" bIns="8890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Challenges</a:t>
            </a:r>
          </a:p>
        </p:txBody>
      </p:sp>
      <p:sp>
        <p:nvSpPr>
          <p:cNvPr id="12" name="TextBox 11">
            <a:extLst>
              <a:ext uri="{FF2B5EF4-FFF2-40B4-BE49-F238E27FC236}">
                <a16:creationId xmlns:a16="http://schemas.microsoft.com/office/drawing/2014/main" id="{03EF6023-C7BA-C256-A2B4-CDA1BE15960C}"/>
              </a:ext>
            </a:extLst>
          </p:cNvPr>
          <p:cNvSpPr txBox="1"/>
          <p:nvPr/>
        </p:nvSpPr>
        <p:spPr>
          <a:xfrm>
            <a:off x="7394659" y="1027598"/>
            <a:ext cx="4442299" cy="3970318"/>
          </a:xfrm>
          <a:prstGeom prst="rect">
            <a:avLst/>
          </a:prstGeom>
          <a:noFill/>
        </p:spPr>
        <p:txBody>
          <a:bodyPr wrap="square" rtlCol="0">
            <a:spAutoFit/>
          </a:bodyPr>
          <a:lstStyle/>
          <a:p>
            <a:pPr algn="just"/>
            <a:endParaRPr lang="en-US" sz="1400" dirty="0"/>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Large Language Models (LLMs) usually need a lot of processing power, and GPUs are often needed for best results. For many applications that require regular CPU hardware to function, this could be a barrier.</a:t>
            </a:r>
          </a:p>
          <a:p>
            <a:pPr algn="just"/>
            <a:r>
              <a:rPr lang="en-US" sz="1400"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To create a chatbot that understands and replies to domain-specific queries, LLMs must be fine-tuned based on relevant facts. This procedure must be quick and easy to follow in order to guarantee that the model fits the particular use case perfectly. </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Chatbots require real-time retrieval of relevant information from multiple sources, including papers and databases, to be genuinely useful. This necessitates the inclusion of powerful retrieval methods within the language model.</a:t>
            </a:r>
          </a:p>
          <a:p>
            <a:endParaRPr lang="en-IN" sz="1400" dirty="0"/>
          </a:p>
        </p:txBody>
      </p:sp>
    </p:spTree>
    <p:extLst>
      <p:ext uri="{BB962C8B-B14F-4D97-AF65-F5344CB8AC3E}">
        <p14:creationId xmlns:p14="http://schemas.microsoft.com/office/powerpoint/2010/main" val="1790595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a blue question mark on a pink background">
            <a:extLst>
              <a:ext uri="{FF2B5EF4-FFF2-40B4-BE49-F238E27FC236}">
                <a16:creationId xmlns:a16="http://schemas.microsoft.com/office/drawing/2014/main" id="{C6F5ED72-6737-FD63-BA27-33C24D160A93}"/>
              </a:ext>
            </a:extLst>
          </p:cNvPr>
          <p:cNvPicPr>
            <a:picLocks noChangeAspect="1" noChangeArrowheads="1"/>
          </p:cNvPicPr>
          <p:nvPr/>
        </p:nvPicPr>
        <p:blipFill>
          <a:blip r:embed="rId2" cstate="print">
            <a:alphaModFix amt="85000"/>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4857" cy="68986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8">
            <a:extLst>
              <a:ext uri="{FF2B5EF4-FFF2-40B4-BE49-F238E27FC236}">
                <a16:creationId xmlns:a16="http://schemas.microsoft.com/office/drawing/2014/main" id="{5FDE6A59-04F4-1DFA-CA29-53B06D102EBB}"/>
              </a:ext>
            </a:extLst>
          </p:cNvPr>
          <p:cNvSpPr>
            <a:spLocks noGrp="1"/>
          </p:cNvSpPr>
          <p:nvPr>
            <p:ph type="title"/>
          </p:nvPr>
        </p:nvSpPr>
        <p:spPr>
          <a:xfrm>
            <a:off x="350520" y="324485"/>
            <a:ext cx="2890520" cy="478155"/>
          </a:xfrm>
          <a:prstGeom prst="rect">
            <a:avLst/>
          </a:prstGeom>
          <a:solidFill>
            <a:schemeClr val="accent6">
              <a:lumMod val="40000"/>
              <a:lumOff val="60000"/>
            </a:schemeClr>
          </a:solidFill>
          <a:ln w="19050" algn="ctr">
            <a:solidFill>
              <a:schemeClr val="bg1"/>
            </a:solidFill>
            <a:miter lim="800000"/>
            <a:headEnd/>
            <a:tailEnd/>
          </a:ln>
        </p:spPr>
        <p:txBody>
          <a:bodyPr wrap="square" lIns="88900" tIns="72000" rIns="72000" bIns="88900" rtlCol="0" anchor="t" anchorCtr="0">
            <a:normAutofit/>
          </a:bodyPr>
          <a:lstStyle/>
          <a:p>
            <a:pPr lvl="0">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02  Solution</a:t>
            </a:r>
          </a:p>
        </p:txBody>
      </p:sp>
      <p:grpSp>
        <p:nvGrpSpPr>
          <p:cNvPr id="41" name="Group 40">
            <a:extLst>
              <a:ext uri="{FF2B5EF4-FFF2-40B4-BE49-F238E27FC236}">
                <a16:creationId xmlns:a16="http://schemas.microsoft.com/office/drawing/2014/main" id="{4F254C90-BF73-4DD7-EC89-F7E56A472EDD}"/>
              </a:ext>
            </a:extLst>
          </p:cNvPr>
          <p:cNvGrpSpPr/>
          <p:nvPr/>
        </p:nvGrpSpPr>
        <p:grpSpPr>
          <a:xfrm>
            <a:off x="2663592" y="1624462"/>
            <a:ext cx="5343255" cy="4474302"/>
            <a:chOff x="945893" y="1352069"/>
            <a:chExt cx="2304632" cy="11272837"/>
          </a:xfrm>
        </p:grpSpPr>
        <p:sp>
          <p:nvSpPr>
            <p:cNvPr id="42" name="Rectangle 41">
              <a:extLst>
                <a:ext uri="{FF2B5EF4-FFF2-40B4-BE49-F238E27FC236}">
                  <a16:creationId xmlns:a16="http://schemas.microsoft.com/office/drawing/2014/main" id="{8F3FEA86-0837-32A3-B4DB-46CBC06F76DB}"/>
                </a:ext>
              </a:extLst>
            </p:cNvPr>
            <p:cNvSpPr/>
            <p:nvPr/>
          </p:nvSpPr>
          <p:spPr>
            <a:xfrm>
              <a:off x="945893" y="4538446"/>
              <a:ext cx="2304632" cy="8086460"/>
            </a:xfrm>
            <a:prstGeom prst="rect">
              <a:avLst/>
            </a:prstGeom>
            <a:solidFill>
              <a:schemeClr val="accent6">
                <a:lumMod val="50000"/>
                <a:alpha val="20000"/>
              </a:schemeClr>
            </a:solidFill>
          </p:spPr>
          <p:txBody>
            <a:bodyPr wrap="square" lIns="182880" tIns="182880" rIns="182880" bIns="182880">
              <a:spAutoFit/>
            </a:bodyPr>
            <a:lstStyle/>
            <a:p>
              <a:pPr marL="171450" indent="-171450" algn="just">
                <a:lnSpc>
                  <a:spcPct val="94000"/>
                </a:lnSpc>
                <a:spcAft>
                  <a:spcPts val="800"/>
                </a:spcAft>
                <a:buClr>
                  <a:schemeClr val="accent1"/>
                </a:buCl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chatbot was constructed with mixed precision optimization to improve performance.</a:t>
              </a:r>
            </a:p>
            <a:p>
              <a:pPr marL="171450" indent="-171450" algn="just">
                <a:lnSpc>
                  <a:spcPct val="94000"/>
                </a:lnSpc>
                <a:spcAft>
                  <a:spcPts val="800"/>
                </a:spcAft>
                <a:buClr>
                  <a:schemeClr val="accent1"/>
                </a:buCl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Inconsistencies in the data was removed initially.</a:t>
              </a:r>
            </a:p>
            <a:p>
              <a:pPr marL="171450" indent="-171450" algn="just">
                <a:lnSpc>
                  <a:spcPct val="94000"/>
                </a:lnSpc>
                <a:spcAft>
                  <a:spcPts val="800"/>
                </a:spcAft>
                <a:buClr>
                  <a:schemeClr val="accent1"/>
                </a:buCl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Llama 3 model was fine-tuned using the Alpaca dataset to enhance contextual understanding and response accuracy. </a:t>
              </a:r>
            </a:p>
            <a:p>
              <a:pPr marL="171450" indent="-171450" algn="just">
                <a:lnSpc>
                  <a:spcPct val="94000"/>
                </a:lnSpc>
                <a:spcAft>
                  <a:spcPts val="800"/>
                </a:spcAft>
                <a:buClr>
                  <a:schemeClr val="accent1"/>
                </a:buCl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fine-tuning process involved optimizing the model with 3 epochs and a batch size of 4 per device, using the reduced Alpaca dataset with 1% validation split.</a:t>
              </a:r>
            </a:p>
            <a:p>
              <a:pPr marL="171450" indent="-171450" algn="just">
                <a:lnSpc>
                  <a:spcPct val="94000"/>
                </a:lnSpc>
                <a:spcAft>
                  <a:spcPts val="800"/>
                </a:spcAft>
                <a:buClr>
                  <a:schemeClr val="accent1"/>
                </a:buCl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fine-tuned model was evaluated using metrics such as epoch, loss, perplexity, runtime, and processing rates. The model achieved a loss of 2.9922 and a perplexity of 19.96, demonstrating improved performance.</a:t>
              </a:r>
            </a:p>
          </p:txBody>
        </p:sp>
        <p:sp>
          <p:nvSpPr>
            <p:cNvPr id="44" name="TextBox 2">
              <a:extLst>
                <a:ext uri="{FF2B5EF4-FFF2-40B4-BE49-F238E27FC236}">
                  <a16:creationId xmlns:a16="http://schemas.microsoft.com/office/drawing/2014/main" id="{36CD4280-B175-4E5B-80BE-2CC418D0C17D}"/>
                </a:ext>
              </a:extLst>
            </p:cNvPr>
            <p:cNvSpPr txBox="1"/>
            <p:nvPr/>
          </p:nvSpPr>
          <p:spPr>
            <a:xfrm>
              <a:off x="945893" y="1352069"/>
              <a:ext cx="2304632" cy="3334354"/>
            </a:xfrm>
            <a:prstGeom prst="rect">
              <a:avLst/>
            </a:prstGeom>
            <a:solidFill>
              <a:schemeClr val="accent6">
                <a:lumMod val="40000"/>
                <a:lumOff val="60000"/>
              </a:schemeClr>
            </a:solidFill>
          </p:spPr>
          <p:txBody>
            <a:bodyPr wrap="square" lIns="243840" tIns="121920" rIns="243840" bIns="121920" rtlCol="0">
              <a:spAutoFit/>
            </a:bodyPr>
            <a:lstStyle/>
            <a:p>
              <a:pPr algn="just"/>
              <a:r>
                <a:rPr lang="en-US" sz="1400" dirty="0">
                  <a:latin typeface="Times New Roman" panose="02020603050405020304" pitchFamily="18" charset="0"/>
                  <a:cs typeface="Times New Roman" panose="02020603050405020304" pitchFamily="18" charset="0"/>
                </a:rPr>
                <a:t>To develop a custom chatbot, we implemented a fine-tuning approach using the </a:t>
              </a:r>
              <a:r>
                <a:rPr lang="en-US" sz="1400" b="1" dirty="0">
                  <a:latin typeface="Times New Roman" panose="02020603050405020304" pitchFamily="18" charset="0"/>
                  <a:cs typeface="Times New Roman" panose="02020603050405020304" pitchFamily="18" charset="0"/>
                </a:rPr>
                <a:t>Llama 3 </a:t>
              </a:r>
              <a:r>
                <a:rPr lang="en-US" sz="1400" dirty="0">
                  <a:latin typeface="Times New Roman" panose="02020603050405020304" pitchFamily="18" charset="0"/>
                  <a:cs typeface="Times New Roman" panose="02020603050405020304" pitchFamily="18" charset="0"/>
                </a:rPr>
                <a:t>model with 8B parameters. This approach involved using the Intel Extension for Transformers to enhance the performance and efficiency of transformer models on Intel CPUs.</a:t>
              </a:r>
              <a:endParaRPr lang="en-US" sz="1400" b="1" dirty="0">
                <a:latin typeface="Times New Roman" panose="02020603050405020304" pitchFamily="18" charset="0"/>
                <a:cs typeface="Times New Roman" panose="02020603050405020304" pitchFamily="18" charset="0"/>
              </a:endParaRPr>
            </a:p>
          </p:txBody>
        </p:sp>
      </p:grpSp>
      <p:sp>
        <p:nvSpPr>
          <p:cNvPr id="7" name="Rectangle: Rounded Corners 6">
            <a:extLst>
              <a:ext uri="{FF2B5EF4-FFF2-40B4-BE49-F238E27FC236}">
                <a16:creationId xmlns:a16="http://schemas.microsoft.com/office/drawing/2014/main" id="{F63D8AF4-C4DB-A5F6-BCCD-251E2616B015}"/>
              </a:ext>
            </a:extLst>
          </p:cNvPr>
          <p:cNvSpPr/>
          <p:nvPr/>
        </p:nvSpPr>
        <p:spPr>
          <a:xfrm>
            <a:off x="350520" y="980339"/>
            <a:ext cx="2239626" cy="1317365"/>
          </a:xfrm>
          <a:prstGeom prst="round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accent1">
                    <a:lumMod val="50000"/>
                  </a:schemeClr>
                </a:solidFill>
                <a:latin typeface="Times New Roman" panose="02020603050405020304" pitchFamily="18" charset="0"/>
                <a:cs typeface="Times New Roman" panose="02020603050405020304" pitchFamily="18" charset="0"/>
              </a:rPr>
              <a:t>FINETUNING </a:t>
            </a:r>
          </a:p>
          <a:p>
            <a:pPr algn="ctr"/>
            <a:r>
              <a:rPr lang="en-US" sz="1600" b="1" dirty="0">
                <a:solidFill>
                  <a:schemeClr val="accent1">
                    <a:lumMod val="50000"/>
                  </a:schemeClr>
                </a:solidFill>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4011629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a blue question mark on a pink background">
            <a:extLst>
              <a:ext uri="{FF2B5EF4-FFF2-40B4-BE49-F238E27FC236}">
                <a16:creationId xmlns:a16="http://schemas.microsoft.com/office/drawing/2014/main" id="{C6F5ED72-6737-FD63-BA27-33C24D160A93}"/>
              </a:ext>
            </a:extLst>
          </p:cNvPr>
          <p:cNvPicPr>
            <a:picLocks noChangeAspect="1" noChangeArrowheads="1"/>
          </p:cNvPicPr>
          <p:nvPr/>
        </p:nvPicPr>
        <p:blipFill>
          <a:blip r:embed="rId2" cstate="print">
            <a:alphaModFix amt="85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4857" cy="68986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8">
            <a:extLst>
              <a:ext uri="{FF2B5EF4-FFF2-40B4-BE49-F238E27FC236}">
                <a16:creationId xmlns:a16="http://schemas.microsoft.com/office/drawing/2014/main" id="{5FDE6A59-04F4-1DFA-CA29-53B06D102EBB}"/>
              </a:ext>
            </a:extLst>
          </p:cNvPr>
          <p:cNvSpPr>
            <a:spLocks noGrp="1"/>
          </p:cNvSpPr>
          <p:nvPr>
            <p:ph type="title"/>
          </p:nvPr>
        </p:nvSpPr>
        <p:spPr>
          <a:xfrm>
            <a:off x="350520" y="324485"/>
            <a:ext cx="2890520" cy="478155"/>
          </a:xfrm>
          <a:prstGeom prst="rect">
            <a:avLst/>
          </a:prstGeom>
          <a:solidFill>
            <a:schemeClr val="accent1">
              <a:lumMod val="60000"/>
              <a:lumOff val="40000"/>
            </a:schemeClr>
          </a:solidFill>
          <a:ln w="19050" algn="ctr">
            <a:solidFill>
              <a:schemeClr val="bg1"/>
            </a:solidFill>
            <a:miter lim="800000"/>
            <a:headEnd/>
            <a:tailEnd/>
          </a:ln>
        </p:spPr>
        <p:txBody>
          <a:bodyPr wrap="square" lIns="88900" tIns="72000" rIns="72000" bIns="88900" rtlCol="0" anchor="t" anchorCtr="0">
            <a:normAutofit/>
          </a:bodyPr>
          <a:lstStyle/>
          <a:p>
            <a:pPr lvl="0">
              <a:spcBef>
                <a:spcPts val="600"/>
              </a:spcBef>
              <a:buClr>
                <a:srgbClr val="3EFAC5"/>
              </a:buClr>
              <a:tabLst>
                <a:tab pos="1789113" algn="l"/>
              </a:tabLst>
              <a:defRPr/>
            </a:pPr>
            <a:r>
              <a:rPr lang="fr-FR" sz="1600" b="1" dirty="0">
                <a:latin typeface="Times New Roman" panose="02020603050405020304" pitchFamily="18" charset="0"/>
                <a:ea typeface="Open Sans" panose="020B0606030504020204" pitchFamily="34" charset="0"/>
                <a:cs typeface="Times New Roman" panose="02020603050405020304" pitchFamily="18" charset="0"/>
              </a:rPr>
              <a:t>02  Solution</a:t>
            </a:r>
          </a:p>
        </p:txBody>
      </p:sp>
      <p:grpSp>
        <p:nvGrpSpPr>
          <p:cNvPr id="41" name="Group 40">
            <a:extLst>
              <a:ext uri="{FF2B5EF4-FFF2-40B4-BE49-F238E27FC236}">
                <a16:creationId xmlns:a16="http://schemas.microsoft.com/office/drawing/2014/main" id="{4F254C90-BF73-4DD7-EC89-F7E56A472EDD}"/>
              </a:ext>
            </a:extLst>
          </p:cNvPr>
          <p:cNvGrpSpPr/>
          <p:nvPr/>
        </p:nvGrpSpPr>
        <p:grpSpPr>
          <a:xfrm>
            <a:off x="2677430" y="1187894"/>
            <a:ext cx="5410732" cy="5473502"/>
            <a:chOff x="945893" y="1352069"/>
            <a:chExt cx="2304632" cy="14094705"/>
          </a:xfrm>
        </p:grpSpPr>
        <p:sp>
          <p:nvSpPr>
            <p:cNvPr id="42" name="Rectangle 41">
              <a:extLst>
                <a:ext uri="{FF2B5EF4-FFF2-40B4-BE49-F238E27FC236}">
                  <a16:creationId xmlns:a16="http://schemas.microsoft.com/office/drawing/2014/main" id="{8F3FEA86-0837-32A3-B4DB-46CBC06F76DB}"/>
                </a:ext>
              </a:extLst>
            </p:cNvPr>
            <p:cNvSpPr/>
            <p:nvPr/>
          </p:nvSpPr>
          <p:spPr>
            <a:xfrm>
              <a:off x="945893" y="4040826"/>
              <a:ext cx="2304632" cy="11405948"/>
            </a:xfrm>
            <a:prstGeom prst="rect">
              <a:avLst/>
            </a:prstGeom>
            <a:solidFill>
              <a:schemeClr val="accent5">
                <a:lumMod val="50000"/>
                <a:alpha val="20000"/>
              </a:schemeClr>
            </a:solidFill>
          </p:spPr>
          <p:txBody>
            <a:bodyPr wrap="square" lIns="182880" tIns="182880" rIns="182880" bIns="182880">
              <a:spAutoFit/>
            </a:bodyPr>
            <a:lstStyle/>
            <a:p>
              <a:pPr marL="171450" indent="-171450" algn="just">
                <a:lnSpc>
                  <a:spcPct val="94000"/>
                </a:lnSpc>
                <a:spcAft>
                  <a:spcPts val="800"/>
                </a:spcAft>
                <a:buClr>
                  <a:schemeClr val="accent1"/>
                </a:buCl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 this approach, the generative model, built using </a:t>
              </a:r>
              <a:r>
                <a:rPr lang="en-US" sz="1400" b="1" dirty="0">
                  <a:latin typeface="Times New Roman" panose="02020603050405020304" pitchFamily="18" charset="0"/>
                  <a:cs typeface="Times New Roman" panose="02020603050405020304" pitchFamily="18" charset="0"/>
                </a:rPr>
                <a:t>Groq,</a:t>
              </a:r>
              <a:r>
                <a:rPr lang="en-US" sz="1400" dirty="0">
                  <a:latin typeface="Times New Roman" panose="02020603050405020304" pitchFamily="18" charset="0"/>
                  <a:cs typeface="Times New Roman" panose="02020603050405020304" pitchFamily="18" charset="0"/>
                </a:rPr>
                <a:t> was the end result of breaking documents into chunks, storing and retrieving them using </a:t>
              </a:r>
              <a:r>
                <a:rPr lang="en-US" sz="1400" b="1" dirty="0">
                  <a:latin typeface="Times New Roman" panose="02020603050405020304" pitchFamily="18" charset="0"/>
                  <a:cs typeface="Times New Roman" panose="02020603050405020304" pitchFamily="18" charset="0"/>
                </a:rPr>
                <a:t>FAISS </a:t>
              </a:r>
              <a:r>
                <a:rPr lang="en-US" sz="1400" dirty="0">
                  <a:latin typeface="Times New Roman" panose="02020603050405020304" pitchFamily="18" charset="0"/>
                  <a:cs typeface="Times New Roman" panose="02020603050405020304" pitchFamily="18" charset="0"/>
                </a:rPr>
                <a:t>and embedding the text data.</a:t>
              </a:r>
            </a:p>
            <a:p>
              <a:pPr marL="171450" indent="-171450" algn="just">
                <a:lnSpc>
                  <a:spcPct val="94000"/>
                </a:lnSpc>
                <a:spcAft>
                  <a:spcPts val="800"/>
                </a:spcAft>
                <a:buClr>
                  <a:schemeClr val="accent1"/>
                </a:buCl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A user interface for interactive testing was created using </a:t>
              </a:r>
              <a:r>
                <a:rPr lang="en-US" sz="1400" b="1" dirty="0">
                  <a:latin typeface="Times New Roman" panose="02020603050405020304" pitchFamily="18" charset="0"/>
                  <a:cs typeface="Times New Roman" panose="02020603050405020304" pitchFamily="18" charset="0"/>
                </a:rPr>
                <a:t>Streamlit</a:t>
              </a:r>
              <a:r>
                <a:rPr lang="en-US" sz="1400" dirty="0">
                  <a:latin typeface="Times New Roman" panose="02020603050405020304" pitchFamily="18" charset="0"/>
                  <a:cs typeface="Times New Roman" panose="02020603050405020304" pitchFamily="18" charset="0"/>
                </a:rPr>
                <a:t>, through which the performance of the model was evaluated. </a:t>
              </a:r>
            </a:p>
            <a:p>
              <a:pPr marL="171450" indent="-171450" algn="just">
                <a:lnSpc>
                  <a:spcPct val="94000"/>
                </a:lnSpc>
                <a:spcAft>
                  <a:spcPts val="800"/>
                </a:spcAft>
                <a:buClr>
                  <a:schemeClr val="accent1"/>
                </a:buCl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While the model was able to curate responses with high precision, the increased time for retrieval and the need for more powerful hardware was demanding.</a:t>
              </a:r>
            </a:p>
            <a:p>
              <a:pPr marL="171450" indent="-171450" algn="just">
                <a:lnSpc>
                  <a:spcPct val="94000"/>
                </a:lnSpc>
                <a:spcAft>
                  <a:spcPts val="800"/>
                </a:spcAft>
                <a:buClr>
                  <a:schemeClr val="accent1"/>
                </a:buCl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RAG combines the merits of retrieval-based and generative models, resulting in accuracy and contextual relevance. </a:t>
              </a:r>
            </a:p>
            <a:p>
              <a:pPr marL="171450" indent="-171450" algn="just">
                <a:lnSpc>
                  <a:spcPct val="94000"/>
                </a:lnSpc>
                <a:spcAft>
                  <a:spcPts val="800"/>
                </a:spcAft>
                <a:buClr>
                  <a:schemeClr val="accent1"/>
                </a:buCl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While it can be applied to various natural language processing tasks making it versatile, its merits include demonstrating a precise understanding of prompts and helping reduce bias and spread of misinformation as compared to purely generative models. </a:t>
              </a:r>
            </a:p>
            <a:p>
              <a:pPr marL="171450" indent="-171450" algn="just">
                <a:lnSpc>
                  <a:spcPct val="94000"/>
                </a:lnSpc>
                <a:spcAft>
                  <a:spcPts val="800"/>
                </a:spcAft>
                <a:buClr>
                  <a:schemeClr val="accent1"/>
                </a:buCl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As compared to fine tuning, RAG systems are less likely to create details that aren’t factual, which makes them more reliable. Moreover, RAG offers a higher level of transparency.</a:t>
              </a:r>
            </a:p>
          </p:txBody>
        </p:sp>
        <p:sp>
          <p:nvSpPr>
            <p:cNvPr id="44" name="TextBox 2">
              <a:extLst>
                <a:ext uri="{FF2B5EF4-FFF2-40B4-BE49-F238E27FC236}">
                  <a16:creationId xmlns:a16="http://schemas.microsoft.com/office/drawing/2014/main" id="{36CD4280-B175-4E5B-80BE-2CC418D0C17D}"/>
                </a:ext>
              </a:extLst>
            </p:cNvPr>
            <p:cNvSpPr txBox="1"/>
            <p:nvPr/>
          </p:nvSpPr>
          <p:spPr>
            <a:xfrm>
              <a:off x="945893" y="1352069"/>
              <a:ext cx="2304632" cy="2853178"/>
            </a:xfrm>
            <a:prstGeom prst="rect">
              <a:avLst/>
            </a:prstGeom>
            <a:solidFill>
              <a:schemeClr val="accent5">
                <a:lumMod val="40000"/>
                <a:lumOff val="60000"/>
              </a:schemeClr>
            </a:solidFill>
          </p:spPr>
          <p:txBody>
            <a:bodyPr wrap="square" lIns="243840" tIns="121920" rIns="243840" bIns="121920" rtlCol="0">
              <a:spAutoFit/>
            </a:bodyPr>
            <a:lstStyle/>
            <a:p>
              <a:pPr algn="just"/>
              <a:r>
                <a:rPr lang="en-US" sz="1400" dirty="0">
                  <a:latin typeface="Times New Roman" panose="02020603050405020304" pitchFamily="18" charset="0"/>
                  <a:cs typeface="Times New Roman" panose="02020603050405020304" pitchFamily="18" charset="0"/>
                </a:rPr>
                <a:t>Retrieval Approach was also implemented for custom chatbot: integrating </a:t>
              </a:r>
              <a:r>
                <a:rPr lang="en-US" sz="1400" b="1" dirty="0">
                  <a:latin typeface="Times New Roman" panose="02020603050405020304" pitchFamily="18" charset="0"/>
                  <a:cs typeface="Times New Roman" panose="02020603050405020304" pitchFamily="18" charset="0"/>
                </a:rPr>
                <a:t>Retrieval Augmented Generation (RAG) </a:t>
              </a:r>
              <a:r>
                <a:rPr lang="en-US" sz="1400" dirty="0">
                  <a:latin typeface="Times New Roman" panose="02020603050405020304" pitchFamily="18" charset="0"/>
                  <a:cs typeface="Times New Roman" panose="02020603050405020304" pitchFamily="18" charset="0"/>
                </a:rPr>
                <a:t>using </a:t>
              </a:r>
              <a:r>
                <a:rPr lang="en-US" sz="1400" b="1" dirty="0">
                  <a:latin typeface="Times New Roman" panose="02020603050405020304" pitchFamily="18" charset="0"/>
                  <a:cs typeface="Times New Roman" panose="02020603050405020304" pitchFamily="18" charset="0"/>
                </a:rPr>
                <a:t>the Llama 3 model</a:t>
              </a:r>
              <a:r>
                <a:rPr lang="en-US" sz="1400" dirty="0">
                  <a:latin typeface="Times New Roman" panose="02020603050405020304" pitchFamily="18" charset="0"/>
                  <a:cs typeface="Times New Roman" panose="02020603050405020304" pitchFamily="18" charset="0"/>
                </a:rPr>
                <a:t>. For this purpose, a curated dataset of questions and answers related to </a:t>
              </a:r>
              <a:r>
                <a:rPr lang="en-US" sz="1400" b="1" dirty="0">
                  <a:latin typeface="Times New Roman" panose="02020603050405020304" pitchFamily="18" charset="0"/>
                  <a:cs typeface="Times New Roman" panose="02020603050405020304" pitchFamily="18" charset="0"/>
                </a:rPr>
                <a:t>Intel products and services was used.</a:t>
              </a:r>
            </a:p>
          </p:txBody>
        </p:sp>
      </p:grpSp>
      <p:sp>
        <p:nvSpPr>
          <p:cNvPr id="3" name="Rectangle: Rounded Corners 2">
            <a:extLst>
              <a:ext uri="{FF2B5EF4-FFF2-40B4-BE49-F238E27FC236}">
                <a16:creationId xmlns:a16="http://schemas.microsoft.com/office/drawing/2014/main" id="{4E8A5228-D785-FD28-3EDB-B4871AE0C94E}"/>
              </a:ext>
            </a:extLst>
          </p:cNvPr>
          <p:cNvSpPr/>
          <p:nvPr/>
        </p:nvSpPr>
        <p:spPr>
          <a:xfrm>
            <a:off x="218902" y="1073197"/>
            <a:ext cx="2239626" cy="1317365"/>
          </a:xfrm>
          <a:prstGeom prst="round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accent1">
                    <a:lumMod val="50000"/>
                  </a:schemeClr>
                </a:solidFill>
                <a:latin typeface="Times New Roman" panose="02020603050405020304" pitchFamily="18" charset="0"/>
                <a:cs typeface="Times New Roman" panose="02020603050405020304" pitchFamily="18" charset="0"/>
              </a:rPr>
              <a:t>RAG </a:t>
            </a:r>
          </a:p>
          <a:p>
            <a:pPr algn="ctr"/>
            <a:r>
              <a:rPr lang="en-US" sz="1600" b="1" dirty="0">
                <a:solidFill>
                  <a:schemeClr val="accent1">
                    <a:lumMod val="50000"/>
                  </a:schemeClr>
                </a:solidFill>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54608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8488B-AE39-C512-7971-B3DBACA46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23" y="648944"/>
            <a:ext cx="5664704" cy="3491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3A14FE40-38E1-DDD5-C079-78C8F962D52F}"/>
              </a:ext>
            </a:extLst>
          </p:cNvPr>
          <p:cNvPicPr>
            <a:picLocks noChangeAspect="1"/>
          </p:cNvPicPr>
          <p:nvPr/>
        </p:nvPicPr>
        <p:blipFill rotWithShape="1">
          <a:blip r:embed="rId3">
            <a:extLst>
              <a:ext uri="{28A0092B-C50C-407E-A947-70E740481C1C}">
                <a14:useLocalDpi xmlns:a14="http://schemas.microsoft.com/office/drawing/2010/main" val="0"/>
              </a:ext>
            </a:extLst>
          </a:blip>
          <a:srcRect r="37625"/>
          <a:stretch/>
        </p:blipFill>
        <p:spPr>
          <a:xfrm>
            <a:off x="105051" y="4537741"/>
            <a:ext cx="5645076" cy="1779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90C971F1-16BF-3F37-3E47-7FBA7B96A390}"/>
              </a:ext>
            </a:extLst>
          </p:cNvPr>
          <p:cNvSpPr txBox="1"/>
          <p:nvPr/>
        </p:nvSpPr>
        <p:spPr>
          <a:xfrm>
            <a:off x="0" y="-10954"/>
            <a:ext cx="12191999" cy="492443"/>
          </a:xfrm>
          <a:prstGeom prst="rect">
            <a:avLst/>
          </a:prstGeom>
          <a:solidFill>
            <a:schemeClr val="bg1">
              <a:lumMod val="75000"/>
            </a:schemeClr>
          </a:solidFill>
        </p:spPr>
        <p:txBody>
          <a:bodyPr wrap="square" lIns="121920" tIns="60960" rIns="121920" bIns="60960" rtlCol="0" anchor="b" anchorCtr="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FINETUNING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6" name="Arrow: Right 15">
            <a:extLst>
              <a:ext uri="{FF2B5EF4-FFF2-40B4-BE49-F238E27FC236}">
                <a16:creationId xmlns:a16="http://schemas.microsoft.com/office/drawing/2014/main" id="{968B342C-2C13-CB7F-5E7A-2B060C1A43DD}"/>
              </a:ext>
            </a:extLst>
          </p:cNvPr>
          <p:cNvSpPr/>
          <p:nvPr/>
        </p:nvSpPr>
        <p:spPr>
          <a:xfrm>
            <a:off x="6719977" y="2329131"/>
            <a:ext cx="819510" cy="3079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825479A9-80BC-A118-F279-98D15009F4F1}"/>
              </a:ext>
            </a:extLst>
          </p:cNvPr>
          <p:cNvSpPr txBox="1"/>
          <p:nvPr/>
        </p:nvSpPr>
        <p:spPr>
          <a:xfrm>
            <a:off x="8265153" y="2280408"/>
            <a:ext cx="2699022" cy="1077218"/>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Correction of Input data</a:t>
            </a:r>
          </a:p>
          <a:p>
            <a:r>
              <a:rPr lang="en-US" sz="1600" b="1" dirty="0">
                <a:latin typeface="Times New Roman" panose="02020603050405020304" pitchFamily="18" charset="0"/>
                <a:cs typeface="Times New Roman" panose="02020603050405020304" pitchFamily="18" charset="0"/>
              </a:rPr>
              <a:t>(To check proper format and inconsistency in data)</a:t>
            </a:r>
          </a:p>
          <a:p>
            <a:endParaRPr lang="en-IN" sz="1600" b="1" dirty="0">
              <a:latin typeface="Times New Roman" panose="02020603050405020304" pitchFamily="18" charset="0"/>
              <a:cs typeface="Times New Roman" panose="02020603050405020304" pitchFamily="18" charset="0"/>
            </a:endParaRPr>
          </a:p>
        </p:txBody>
      </p:sp>
      <p:sp>
        <p:nvSpPr>
          <p:cNvPr id="18" name="Arrow: Right 17">
            <a:extLst>
              <a:ext uri="{FF2B5EF4-FFF2-40B4-BE49-F238E27FC236}">
                <a16:creationId xmlns:a16="http://schemas.microsoft.com/office/drawing/2014/main" id="{6B6244E5-07C9-CC38-C2E5-1763EF6F4FCA}"/>
              </a:ext>
            </a:extLst>
          </p:cNvPr>
          <p:cNvSpPr/>
          <p:nvPr/>
        </p:nvSpPr>
        <p:spPr>
          <a:xfrm>
            <a:off x="6759187" y="5205268"/>
            <a:ext cx="819510" cy="3079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34C47471-C088-46CD-2DB4-86F45E4EF121}"/>
              </a:ext>
            </a:extLst>
          </p:cNvPr>
          <p:cNvSpPr txBox="1"/>
          <p:nvPr/>
        </p:nvSpPr>
        <p:spPr>
          <a:xfrm>
            <a:off x="8304363" y="5156545"/>
            <a:ext cx="2699022"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Output showing the inconsistency check</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690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1DC869-4AC0-B8EC-DD02-31BCC8DB1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4" y="-47445"/>
            <a:ext cx="6334298" cy="3985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B997A96-1559-5B91-6B45-4868B6CA6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5" y="4028909"/>
            <a:ext cx="6370148" cy="2722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Arrow: Right 5">
            <a:extLst>
              <a:ext uri="{FF2B5EF4-FFF2-40B4-BE49-F238E27FC236}">
                <a16:creationId xmlns:a16="http://schemas.microsoft.com/office/drawing/2014/main" id="{59BB22AA-0D4C-69A5-8B42-E2C9EB6D9FB9}"/>
              </a:ext>
            </a:extLst>
          </p:cNvPr>
          <p:cNvSpPr/>
          <p:nvPr/>
        </p:nvSpPr>
        <p:spPr>
          <a:xfrm>
            <a:off x="7138749" y="1616679"/>
            <a:ext cx="819510" cy="3079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88ECE269-8A91-BB61-1515-5A131BFE2714}"/>
              </a:ext>
            </a:extLst>
          </p:cNvPr>
          <p:cNvSpPr/>
          <p:nvPr/>
        </p:nvSpPr>
        <p:spPr>
          <a:xfrm>
            <a:off x="7138749" y="4982050"/>
            <a:ext cx="819510" cy="3079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04B11E6-E216-0873-ED64-701C6DFB8594}"/>
              </a:ext>
            </a:extLst>
          </p:cNvPr>
          <p:cNvSpPr txBox="1"/>
          <p:nvPr/>
        </p:nvSpPr>
        <p:spPr>
          <a:xfrm>
            <a:off x="8683925" y="4933327"/>
            <a:ext cx="2699022"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Finetuning time and evaluation metric</a:t>
            </a:r>
            <a:endParaRPr lang="en-IN" sz="1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C708DF1-9375-8C80-3133-C8477D1F7673}"/>
              </a:ext>
            </a:extLst>
          </p:cNvPr>
          <p:cNvSpPr txBox="1"/>
          <p:nvPr/>
        </p:nvSpPr>
        <p:spPr>
          <a:xfrm>
            <a:off x="8683925" y="1576351"/>
            <a:ext cx="269902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Finetuning Code</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7852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F0BB90-BB4E-B898-D1F1-54D8619F1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5" y="461634"/>
            <a:ext cx="8449056" cy="1463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9AF1906C-A296-D39A-C616-968971334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49" y="2928242"/>
            <a:ext cx="8449055" cy="3498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5B385C8A-C130-F3CD-9C96-8E955F597D7D}"/>
              </a:ext>
            </a:extLst>
          </p:cNvPr>
          <p:cNvSpPr/>
          <p:nvPr/>
        </p:nvSpPr>
        <p:spPr>
          <a:xfrm>
            <a:off x="8683925" y="1193154"/>
            <a:ext cx="819510" cy="3079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86B81AAD-636C-5096-5D85-70BC6645EFE7}"/>
              </a:ext>
            </a:extLst>
          </p:cNvPr>
          <p:cNvSpPr txBox="1"/>
          <p:nvPr/>
        </p:nvSpPr>
        <p:spPr>
          <a:xfrm>
            <a:off x="9738304" y="1193154"/>
            <a:ext cx="269902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Chatbot Creation Code</a:t>
            </a:r>
            <a:endParaRPr lang="en-IN" sz="1600" b="1" dirty="0">
              <a:latin typeface="Times New Roman" panose="02020603050405020304" pitchFamily="18" charset="0"/>
              <a:cs typeface="Times New Roman" panose="02020603050405020304" pitchFamily="18" charset="0"/>
            </a:endParaRPr>
          </a:p>
        </p:txBody>
      </p:sp>
      <p:sp>
        <p:nvSpPr>
          <p:cNvPr id="12" name="Arrow: Right 11">
            <a:extLst>
              <a:ext uri="{FF2B5EF4-FFF2-40B4-BE49-F238E27FC236}">
                <a16:creationId xmlns:a16="http://schemas.microsoft.com/office/drawing/2014/main" id="{6C1A65A9-4C27-AA0D-6FEB-EB158FB386A3}"/>
              </a:ext>
            </a:extLst>
          </p:cNvPr>
          <p:cNvSpPr/>
          <p:nvPr/>
        </p:nvSpPr>
        <p:spPr>
          <a:xfrm>
            <a:off x="8683925" y="4705709"/>
            <a:ext cx="819510" cy="3079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A19F6D3F-CB15-7A8D-A8F3-DE1B52609BC6}"/>
              </a:ext>
            </a:extLst>
          </p:cNvPr>
          <p:cNvSpPr txBox="1"/>
          <p:nvPr/>
        </p:nvSpPr>
        <p:spPr>
          <a:xfrm>
            <a:off x="9884044" y="4705709"/>
            <a:ext cx="1425186"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Response</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49742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PJD1PTEIkORhzMh26gyEw"/>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TFXSlLXQhkWaD7jOi8mdd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GtRP41Jsky9f4NOIi..a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mmAt.0uvUKysD6mzVJmL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mANb04LJ1E25lVQkgPveg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hDPdERkEEawoRhPZfZm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a6bmvMxyEal2M4HD7OK4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klTpRnrbkSukAJEB1K.M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FXSlLXQhkWaD7jOi8mdd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GtRP41Jsky9f4NOIi..a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Ow7Qz_T_oEirEpVpNdFkI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ePJD1PTEIkORhzMh26gyEw"/>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mmAt.0uvUKysD6mzVJmL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ANb04LJ1E25lVQkgPveg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hDPdERkEEawoRhPZfZm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a6bmvMxyEal2M4HD7OK4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klTpRnrbkSukAJEB1K.M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FXSlLXQhkWaD7jOi8mdd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Ow7Qz_T_oEirEpVpNdFkI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8324</TotalTime>
  <Words>2418</Words>
  <Application>Microsoft Office PowerPoint</Application>
  <PresentationFormat>Widescreen</PresentationFormat>
  <Paragraphs>285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Space Grotesk</vt:lpstr>
      <vt:lpstr>Times New Roman</vt:lpstr>
      <vt:lpstr>Wingdings</vt:lpstr>
      <vt:lpstr>Office Theme</vt:lpstr>
      <vt:lpstr>PowerPoint Presentation</vt:lpstr>
      <vt:lpstr>PowerPoint Presentation</vt:lpstr>
      <vt:lpstr>01 Problem  Statement</vt:lpstr>
      <vt:lpstr>Introduction</vt:lpstr>
      <vt:lpstr>02  Solution</vt:lpstr>
      <vt:lpstr>02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  Features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Janet Jomy</cp:lastModifiedBy>
  <cp:revision>8</cp:revision>
  <dcterms:created xsi:type="dcterms:W3CDTF">2024-07-05T15:57:03Z</dcterms:created>
  <dcterms:modified xsi:type="dcterms:W3CDTF">2024-07-14T04:30:58Z</dcterms:modified>
</cp:coreProperties>
</file>